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5"/>
  </p:notesMasterIdLst>
  <p:sldIdLst>
    <p:sldId id="256" r:id="rId2"/>
    <p:sldId id="268" r:id="rId3"/>
    <p:sldId id="310" r:id="rId4"/>
    <p:sldId id="318" r:id="rId5"/>
    <p:sldId id="324" r:id="rId6"/>
    <p:sldId id="314" r:id="rId7"/>
    <p:sldId id="320" r:id="rId8"/>
    <p:sldId id="315" r:id="rId9"/>
    <p:sldId id="317" r:id="rId10"/>
    <p:sldId id="311" r:id="rId11"/>
    <p:sldId id="312" r:id="rId12"/>
    <p:sldId id="326" r:id="rId13"/>
    <p:sldId id="302" r:id="rId14"/>
    <p:sldId id="325" r:id="rId15"/>
    <p:sldId id="291" r:id="rId16"/>
    <p:sldId id="309" r:id="rId17"/>
    <p:sldId id="306" r:id="rId18"/>
    <p:sldId id="321" r:id="rId19"/>
    <p:sldId id="292" r:id="rId20"/>
    <p:sldId id="296" r:id="rId21"/>
    <p:sldId id="294" r:id="rId22"/>
    <p:sldId id="313" r:id="rId23"/>
    <p:sldId id="305" r:id="rId24"/>
  </p:sldIdLst>
  <p:sldSz cx="12192000" cy="6858000"/>
  <p:notesSz cx="6858000" cy="9144000"/>
  <p:custShowLst>
    <p:custShow name="自定义放映1" id="0">
      <p:sldLst>
        <p:sld r:id="rId5"/>
      </p:sldLst>
    </p:custShow>
  </p:custShow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1pPr>
    <a:lvl2pPr marL="0" marR="0" indent="4572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2pPr>
    <a:lvl3pPr marL="0" marR="0" indent="9144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3pPr>
    <a:lvl4pPr marL="0" marR="0" indent="13716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4pPr>
    <a:lvl5pPr marL="0" marR="0" indent="18288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5pPr>
    <a:lvl6pPr marL="0" marR="0" indent="22860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6pPr>
    <a:lvl7pPr marL="0" marR="0" indent="27432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7pPr>
    <a:lvl8pPr marL="0" marR="0" indent="32004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8pPr>
    <a:lvl9pPr marL="0" marR="0" indent="36576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9pPr>
  </p:defaultTextStyle>
  <p:extLst>
    <p:ext uri="{EFAFB233-063F-42B5-8137-9DF3F51BA10A}">
      <p15:sldGuideLst xmlns:p15="http://schemas.microsoft.com/office/powerpoint/2012/main">
        <p15:guide id="1" orient="horz" pos="3702" userDrawn="1">
          <p15:clr>
            <a:srgbClr val="A4A3A4"/>
          </p15:clr>
        </p15:guide>
        <p15:guide id="2" pos="801" userDrawn="1">
          <p15:clr>
            <a:srgbClr val="A4A3A4"/>
          </p15:clr>
        </p15:guide>
        <p15:guide id="3" orient="horz" pos="2750" userDrawn="1">
          <p15:clr>
            <a:srgbClr val="A4A3A4"/>
          </p15:clr>
        </p15:guide>
        <p15:guide id="4" orient="horz" pos="2115" userDrawn="1">
          <p15:clr>
            <a:srgbClr val="A4A3A4"/>
          </p15:clr>
        </p15:guide>
        <p15:guide id="5" pos="3069" userDrawn="1">
          <p15:clr>
            <a:srgbClr val="A4A3A4"/>
          </p15:clr>
        </p15:guide>
        <p15:guide id="6" pos="52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F41"/>
    <a:srgbClr val="111A21"/>
    <a:srgbClr val="333333"/>
    <a:srgbClr val="000000"/>
    <a:srgbClr val="212122"/>
    <a:srgbClr val="131313"/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主题样式 1 - 个性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01"/>
    <p:restoredTop sz="95820"/>
  </p:normalViewPr>
  <p:slideViewPr>
    <p:cSldViewPr snapToObjects="1">
      <p:cViewPr>
        <p:scale>
          <a:sx n="94" d="100"/>
          <a:sy n="94" d="100"/>
        </p:scale>
        <p:origin x="144" y="896"/>
      </p:cViewPr>
      <p:guideLst>
        <p:guide orient="horz" pos="3702"/>
        <p:guide pos="801"/>
        <p:guide orient="horz" pos="2750"/>
        <p:guide orient="horz" pos="2115"/>
        <p:guide pos="3069"/>
        <p:guide pos="52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84" d="100"/>
          <a:sy n="84" d="100"/>
        </p:scale>
        <p:origin x="211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969028-5A7D-1F49-A4E2-E4D897317739}" type="doc">
      <dgm:prSet loTypeId="urn:microsoft.com/office/officeart/2005/8/layout/ven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71B2F97-1E4A-6842-AAB7-5DD4E19E7AC3}">
      <dgm:prSet phldrT="[文本]"/>
      <dgm:spPr>
        <a:gradFill rotWithShape="0">
          <a:gsLst>
            <a:gs pos="0">
              <a:schemeClr val="accent1">
                <a:hueOff val="0"/>
                <a:satOff val="0"/>
                <a:alphaOff val="0"/>
                <a:tint val="100000"/>
                <a:shade val="100000"/>
                <a:satMod val="129999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zh-CN" altLang="en-US" dirty="0" smtClean="0"/>
            <a:t>自定义插件</a:t>
          </a:r>
          <a:endParaRPr lang="zh-CN" altLang="en-US" dirty="0"/>
        </a:p>
      </dgm:t>
    </dgm:pt>
    <dgm:pt modelId="{AAD144DE-6E4F-2648-9A4E-E765EA356048}" type="parTrans" cxnId="{A4AA815D-2B4A-E744-B0EB-ED8C34CB6F3E}">
      <dgm:prSet/>
      <dgm:spPr/>
      <dgm:t>
        <a:bodyPr/>
        <a:lstStyle/>
        <a:p>
          <a:endParaRPr lang="zh-CN" altLang="en-US"/>
        </a:p>
      </dgm:t>
    </dgm:pt>
    <dgm:pt modelId="{85EB7CED-7735-3A47-A72C-10448FC4E8A9}" type="sibTrans" cxnId="{A4AA815D-2B4A-E744-B0EB-ED8C34CB6F3E}">
      <dgm:prSet/>
      <dgm:spPr/>
      <dgm:t>
        <a:bodyPr/>
        <a:lstStyle/>
        <a:p>
          <a:endParaRPr lang="zh-CN" altLang="en-US"/>
        </a:p>
      </dgm:t>
    </dgm:pt>
    <dgm:pt modelId="{B557ECFA-DDBF-0142-9427-45DF0B9618E6}">
      <dgm:prSet phldrT="[文本]"/>
      <dgm:spPr/>
      <dgm:t>
        <a:bodyPr/>
        <a:lstStyle/>
        <a:p>
          <a:r>
            <a:rPr lang="en-US" altLang="zh-CN" dirty="0" smtClean="0"/>
            <a:t>extension</a:t>
          </a:r>
          <a:r>
            <a:rPr lang="zh-CN" altLang="en-US" dirty="0" smtClean="0"/>
            <a:t>包</a:t>
          </a:r>
          <a:endParaRPr lang="zh-CN" altLang="en-US" dirty="0"/>
        </a:p>
      </dgm:t>
    </dgm:pt>
    <dgm:pt modelId="{F56D5F46-DA76-924F-AEC2-1FBF8EA70D56}" type="parTrans" cxnId="{21B67090-C588-D144-BFC9-4CFAD1637670}">
      <dgm:prSet/>
      <dgm:spPr/>
      <dgm:t>
        <a:bodyPr/>
        <a:lstStyle/>
        <a:p>
          <a:endParaRPr lang="zh-CN" altLang="en-US"/>
        </a:p>
      </dgm:t>
    </dgm:pt>
    <dgm:pt modelId="{F7E7CC24-17E8-074A-A90C-8A77A77B56B1}" type="sibTrans" cxnId="{21B67090-C588-D144-BFC9-4CFAD1637670}">
      <dgm:prSet/>
      <dgm:spPr/>
      <dgm:t>
        <a:bodyPr/>
        <a:lstStyle/>
        <a:p>
          <a:endParaRPr lang="zh-CN" altLang="en-US"/>
        </a:p>
      </dgm:t>
    </dgm:pt>
    <dgm:pt modelId="{9CE73DD6-F3B0-D846-89CA-DD734D85E606}">
      <dgm:prSet phldrT="[文本]"/>
      <dgm:spPr>
        <a:gradFill rotWithShape="0">
          <a:gsLst>
            <a:gs pos="0">
              <a:schemeClr val="accent1">
                <a:hueOff val="0"/>
                <a:satOff val="0"/>
                <a:alphaOff val="0"/>
                <a:tint val="100000"/>
                <a:shade val="100000"/>
                <a:satMod val="129999"/>
                <a:lumMod val="96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zh-CN" altLang="en-US" dirty="0" smtClean="0"/>
            <a:t>自定义图形</a:t>
          </a:r>
          <a:endParaRPr lang="zh-CN" altLang="en-US" dirty="0"/>
        </a:p>
      </dgm:t>
    </dgm:pt>
    <dgm:pt modelId="{EDD7E2EF-0DFE-034B-A99A-B056444F4EB8}" type="parTrans" cxnId="{DC88FFE2-D056-4444-80D8-C749BCF48130}">
      <dgm:prSet/>
      <dgm:spPr/>
      <dgm:t>
        <a:bodyPr/>
        <a:lstStyle/>
        <a:p>
          <a:endParaRPr lang="zh-CN" altLang="en-US"/>
        </a:p>
      </dgm:t>
    </dgm:pt>
    <dgm:pt modelId="{FA23EC5D-2985-984A-A699-1BD6CE073417}" type="sibTrans" cxnId="{DC88FFE2-D056-4444-80D8-C749BCF48130}">
      <dgm:prSet/>
      <dgm:spPr/>
      <dgm:t>
        <a:bodyPr/>
        <a:lstStyle/>
        <a:p>
          <a:endParaRPr lang="zh-CN" altLang="en-US"/>
        </a:p>
      </dgm:t>
    </dgm:pt>
    <dgm:pt modelId="{2F6091DD-BB28-DA46-801F-90EB3DBB6ADA}">
      <dgm:prSet phldrT="[文本]"/>
      <dgm:spPr/>
      <dgm:t>
        <a:bodyPr/>
        <a:lstStyle/>
        <a:p>
          <a:r>
            <a:rPr lang="zh-CN" altLang="en-US" dirty="0" smtClean="0"/>
            <a:t>主题设置</a:t>
          </a:r>
          <a:endParaRPr lang="zh-CN" altLang="en-US" dirty="0"/>
        </a:p>
      </dgm:t>
    </dgm:pt>
    <dgm:pt modelId="{BD5A7EE9-32BF-204E-8607-EB4ECD6E0A7B}" type="parTrans" cxnId="{8904CB5C-36BC-EC4B-913C-C43B9DFA3E08}">
      <dgm:prSet/>
      <dgm:spPr/>
      <dgm:t>
        <a:bodyPr/>
        <a:lstStyle/>
        <a:p>
          <a:endParaRPr lang="zh-CN" altLang="en-US"/>
        </a:p>
      </dgm:t>
    </dgm:pt>
    <dgm:pt modelId="{54C6AD62-505A-4042-AC06-CFF132DFCD16}" type="sibTrans" cxnId="{8904CB5C-36BC-EC4B-913C-C43B9DFA3E08}">
      <dgm:prSet/>
      <dgm:spPr/>
      <dgm:t>
        <a:bodyPr/>
        <a:lstStyle/>
        <a:p>
          <a:endParaRPr lang="zh-CN" altLang="en-US"/>
        </a:p>
      </dgm:t>
    </dgm:pt>
    <dgm:pt modelId="{836FCF73-8076-DA4C-962C-999E25DEA2A3}" type="pres">
      <dgm:prSet presAssocID="{18969028-5A7D-1F49-A4E2-E4D897317739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5EF0E03-E2E2-5D4A-86BE-75863C8401BD}" type="pres">
      <dgm:prSet presAssocID="{18969028-5A7D-1F49-A4E2-E4D897317739}" presName="comp1" presStyleCnt="0"/>
      <dgm:spPr/>
    </dgm:pt>
    <dgm:pt modelId="{73973CD5-7885-1C4B-AAB7-C69EE168CE89}" type="pres">
      <dgm:prSet presAssocID="{18969028-5A7D-1F49-A4E2-E4D897317739}" presName="circle1" presStyleLbl="node1" presStyleIdx="0" presStyleCnt="4"/>
      <dgm:spPr/>
      <dgm:t>
        <a:bodyPr/>
        <a:lstStyle/>
        <a:p>
          <a:endParaRPr lang="zh-CN" altLang="en-US"/>
        </a:p>
      </dgm:t>
    </dgm:pt>
    <dgm:pt modelId="{90D8D596-4724-9049-8545-6159DBCF6E88}" type="pres">
      <dgm:prSet presAssocID="{18969028-5A7D-1F49-A4E2-E4D897317739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510FD0-76F3-684B-8B69-510E05DC4CA9}" type="pres">
      <dgm:prSet presAssocID="{18969028-5A7D-1F49-A4E2-E4D897317739}" presName="comp2" presStyleCnt="0"/>
      <dgm:spPr/>
    </dgm:pt>
    <dgm:pt modelId="{83A6DFAB-5B29-7B40-AE9C-30105AB0C3E5}" type="pres">
      <dgm:prSet presAssocID="{18969028-5A7D-1F49-A4E2-E4D897317739}" presName="circle2" presStyleLbl="node1" presStyleIdx="1" presStyleCnt="4"/>
      <dgm:spPr/>
      <dgm:t>
        <a:bodyPr/>
        <a:lstStyle/>
        <a:p>
          <a:endParaRPr lang="zh-CN" altLang="en-US"/>
        </a:p>
      </dgm:t>
    </dgm:pt>
    <dgm:pt modelId="{34600A70-4BCC-7146-A81E-A0FA600901B1}" type="pres">
      <dgm:prSet presAssocID="{18969028-5A7D-1F49-A4E2-E4D897317739}" presName="c2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50EB4C-A5C9-564F-A46A-6CBBB2581E07}" type="pres">
      <dgm:prSet presAssocID="{18969028-5A7D-1F49-A4E2-E4D897317739}" presName="comp3" presStyleCnt="0"/>
      <dgm:spPr/>
    </dgm:pt>
    <dgm:pt modelId="{134A3DA6-7735-4541-AE8E-25432D584BBC}" type="pres">
      <dgm:prSet presAssocID="{18969028-5A7D-1F49-A4E2-E4D897317739}" presName="circle3" presStyleLbl="node1" presStyleIdx="2" presStyleCnt="4"/>
      <dgm:spPr/>
      <dgm:t>
        <a:bodyPr/>
        <a:lstStyle/>
        <a:p>
          <a:endParaRPr lang="zh-CN" altLang="en-US"/>
        </a:p>
      </dgm:t>
    </dgm:pt>
    <dgm:pt modelId="{48E2EA36-3742-6E4F-9801-5155B13D7BDA}" type="pres">
      <dgm:prSet presAssocID="{18969028-5A7D-1F49-A4E2-E4D897317739}" presName="c3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FE1884-72F4-554E-9F4D-A6266DFAF50F}" type="pres">
      <dgm:prSet presAssocID="{18969028-5A7D-1F49-A4E2-E4D897317739}" presName="comp4" presStyleCnt="0"/>
      <dgm:spPr/>
    </dgm:pt>
    <dgm:pt modelId="{3E6804EF-8FB2-3C42-A20D-9BCA520754CC}" type="pres">
      <dgm:prSet presAssocID="{18969028-5A7D-1F49-A4E2-E4D897317739}" presName="circle4" presStyleLbl="node1" presStyleIdx="3" presStyleCnt="4"/>
      <dgm:spPr/>
      <dgm:t>
        <a:bodyPr/>
        <a:lstStyle/>
        <a:p>
          <a:endParaRPr lang="zh-CN" altLang="en-US"/>
        </a:p>
      </dgm:t>
    </dgm:pt>
    <dgm:pt modelId="{113BD63E-35DD-A34A-9E14-19371C3C8620}" type="pres">
      <dgm:prSet presAssocID="{18969028-5A7D-1F49-A4E2-E4D897317739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2F92BB7-A3F3-EB48-B50D-CA729F4D42AC}" type="presOf" srcId="{9CE73DD6-F3B0-D846-89CA-DD734D85E606}" destId="{134A3DA6-7735-4541-AE8E-25432D584BBC}" srcOrd="0" destOrd="0" presId="urn:microsoft.com/office/officeart/2005/8/layout/venn2"/>
    <dgm:cxn modelId="{DC88FFE2-D056-4444-80D8-C749BCF48130}" srcId="{18969028-5A7D-1F49-A4E2-E4D897317739}" destId="{9CE73DD6-F3B0-D846-89CA-DD734D85E606}" srcOrd="2" destOrd="0" parTransId="{EDD7E2EF-0DFE-034B-A99A-B056444F4EB8}" sibTransId="{FA23EC5D-2985-984A-A699-1BD6CE073417}"/>
    <dgm:cxn modelId="{B8309E60-7FC8-BD41-A404-BE2F27E8258B}" type="presOf" srcId="{2F6091DD-BB28-DA46-801F-90EB3DBB6ADA}" destId="{3E6804EF-8FB2-3C42-A20D-9BCA520754CC}" srcOrd="0" destOrd="0" presId="urn:microsoft.com/office/officeart/2005/8/layout/venn2"/>
    <dgm:cxn modelId="{4FB6C07A-DBC1-734B-AFBE-D2E5F6393559}" type="presOf" srcId="{18969028-5A7D-1F49-A4E2-E4D897317739}" destId="{836FCF73-8076-DA4C-962C-999E25DEA2A3}" srcOrd="0" destOrd="0" presId="urn:microsoft.com/office/officeart/2005/8/layout/venn2"/>
    <dgm:cxn modelId="{E1EBA0A1-BB32-A240-A203-38BDF961FBA7}" type="presOf" srcId="{B557ECFA-DDBF-0142-9427-45DF0B9618E6}" destId="{83A6DFAB-5B29-7B40-AE9C-30105AB0C3E5}" srcOrd="0" destOrd="0" presId="urn:microsoft.com/office/officeart/2005/8/layout/venn2"/>
    <dgm:cxn modelId="{8749A96C-739B-BD42-AAF5-7032199B5F17}" type="presOf" srcId="{B557ECFA-DDBF-0142-9427-45DF0B9618E6}" destId="{34600A70-4BCC-7146-A81E-A0FA600901B1}" srcOrd="1" destOrd="0" presId="urn:microsoft.com/office/officeart/2005/8/layout/venn2"/>
    <dgm:cxn modelId="{EE2E8CA6-EC78-F746-9680-4C899846B734}" type="presOf" srcId="{771B2F97-1E4A-6842-AAB7-5DD4E19E7AC3}" destId="{73973CD5-7885-1C4B-AAB7-C69EE168CE89}" srcOrd="0" destOrd="0" presId="urn:microsoft.com/office/officeart/2005/8/layout/venn2"/>
    <dgm:cxn modelId="{A4AA815D-2B4A-E744-B0EB-ED8C34CB6F3E}" srcId="{18969028-5A7D-1F49-A4E2-E4D897317739}" destId="{771B2F97-1E4A-6842-AAB7-5DD4E19E7AC3}" srcOrd="0" destOrd="0" parTransId="{AAD144DE-6E4F-2648-9A4E-E765EA356048}" sibTransId="{85EB7CED-7735-3A47-A72C-10448FC4E8A9}"/>
    <dgm:cxn modelId="{1177F1A6-A345-8044-8530-305D3BDA9C6C}" type="presOf" srcId="{771B2F97-1E4A-6842-AAB7-5DD4E19E7AC3}" destId="{90D8D596-4724-9049-8545-6159DBCF6E88}" srcOrd="1" destOrd="0" presId="urn:microsoft.com/office/officeart/2005/8/layout/venn2"/>
    <dgm:cxn modelId="{8904CB5C-36BC-EC4B-913C-C43B9DFA3E08}" srcId="{18969028-5A7D-1F49-A4E2-E4D897317739}" destId="{2F6091DD-BB28-DA46-801F-90EB3DBB6ADA}" srcOrd="3" destOrd="0" parTransId="{BD5A7EE9-32BF-204E-8607-EB4ECD6E0A7B}" sibTransId="{54C6AD62-505A-4042-AC06-CFF132DFCD16}"/>
    <dgm:cxn modelId="{40BE84B0-FCA5-0E40-8CA1-B5EE4B145950}" type="presOf" srcId="{2F6091DD-BB28-DA46-801F-90EB3DBB6ADA}" destId="{113BD63E-35DD-A34A-9E14-19371C3C8620}" srcOrd="1" destOrd="0" presId="urn:microsoft.com/office/officeart/2005/8/layout/venn2"/>
    <dgm:cxn modelId="{6100C688-8032-F643-A7B6-291EC53BABA0}" type="presOf" srcId="{9CE73DD6-F3B0-D846-89CA-DD734D85E606}" destId="{48E2EA36-3742-6E4F-9801-5155B13D7BDA}" srcOrd="1" destOrd="0" presId="urn:microsoft.com/office/officeart/2005/8/layout/venn2"/>
    <dgm:cxn modelId="{21B67090-C588-D144-BFC9-4CFAD1637670}" srcId="{18969028-5A7D-1F49-A4E2-E4D897317739}" destId="{B557ECFA-DDBF-0142-9427-45DF0B9618E6}" srcOrd="1" destOrd="0" parTransId="{F56D5F46-DA76-924F-AEC2-1FBF8EA70D56}" sibTransId="{F7E7CC24-17E8-074A-A90C-8A77A77B56B1}"/>
    <dgm:cxn modelId="{E1425E64-0162-CA41-AA17-D37BA1BAF81C}" type="presParOf" srcId="{836FCF73-8076-DA4C-962C-999E25DEA2A3}" destId="{25EF0E03-E2E2-5D4A-86BE-75863C8401BD}" srcOrd="0" destOrd="0" presId="urn:microsoft.com/office/officeart/2005/8/layout/venn2"/>
    <dgm:cxn modelId="{B94949F5-25AC-4343-B54C-764E4770A125}" type="presParOf" srcId="{25EF0E03-E2E2-5D4A-86BE-75863C8401BD}" destId="{73973CD5-7885-1C4B-AAB7-C69EE168CE89}" srcOrd="0" destOrd="0" presId="urn:microsoft.com/office/officeart/2005/8/layout/venn2"/>
    <dgm:cxn modelId="{C4797F21-E0E8-F343-9517-7FA433C1EFF9}" type="presParOf" srcId="{25EF0E03-E2E2-5D4A-86BE-75863C8401BD}" destId="{90D8D596-4724-9049-8545-6159DBCF6E88}" srcOrd="1" destOrd="0" presId="urn:microsoft.com/office/officeart/2005/8/layout/venn2"/>
    <dgm:cxn modelId="{697EAE7A-4F86-4744-8D05-ACE4FD0B4D48}" type="presParOf" srcId="{836FCF73-8076-DA4C-962C-999E25DEA2A3}" destId="{1F510FD0-76F3-684B-8B69-510E05DC4CA9}" srcOrd="1" destOrd="0" presId="urn:microsoft.com/office/officeart/2005/8/layout/venn2"/>
    <dgm:cxn modelId="{57B91A70-1BC0-294B-9F55-5352FFAD7103}" type="presParOf" srcId="{1F510FD0-76F3-684B-8B69-510E05DC4CA9}" destId="{83A6DFAB-5B29-7B40-AE9C-30105AB0C3E5}" srcOrd="0" destOrd="0" presId="urn:microsoft.com/office/officeart/2005/8/layout/venn2"/>
    <dgm:cxn modelId="{DA9EFB4C-6AFA-A340-9989-99F5A0766816}" type="presParOf" srcId="{1F510FD0-76F3-684B-8B69-510E05DC4CA9}" destId="{34600A70-4BCC-7146-A81E-A0FA600901B1}" srcOrd="1" destOrd="0" presId="urn:microsoft.com/office/officeart/2005/8/layout/venn2"/>
    <dgm:cxn modelId="{27EE8815-E59A-E343-9DB7-DD969647D871}" type="presParOf" srcId="{836FCF73-8076-DA4C-962C-999E25DEA2A3}" destId="{7C50EB4C-A5C9-564F-A46A-6CBBB2581E07}" srcOrd="2" destOrd="0" presId="urn:microsoft.com/office/officeart/2005/8/layout/venn2"/>
    <dgm:cxn modelId="{8D2B5258-54EA-A340-BB1D-EBD8E56D77C8}" type="presParOf" srcId="{7C50EB4C-A5C9-564F-A46A-6CBBB2581E07}" destId="{134A3DA6-7735-4541-AE8E-25432D584BBC}" srcOrd="0" destOrd="0" presId="urn:microsoft.com/office/officeart/2005/8/layout/venn2"/>
    <dgm:cxn modelId="{93F055F6-D8CD-BA48-9AA2-AA819D0A1C59}" type="presParOf" srcId="{7C50EB4C-A5C9-564F-A46A-6CBBB2581E07}" destId="{48E2EA36-3742-6E4F-9801-5155B13D7BDA}" srcOrd="1" destOrd="0" presId="urn:microsoft.com/office/officeart/2005/8/layout/venn2"/>
    <dgm:cxn modelId="{E7E641FF-D98A-564E-B87D-CBD4478DA170}" type="presParOf" srcId="{836FCF73-8076-DA4C-962C-999E25DEA2A3}" destId="{42FE1884-72F4-554E-9F4D-A6266DFAF50F}" srcOrd="3" destOrd="0" presId="urn:microsoft.com/office/officeart/2005/8/layout/venn2"/>
    <dgm:cxn modelId="{80E56AA8-8E4B-8F45-A162-70696FA959DA}" type="presParOf" srcId="{42FE1884-72F4-554E-9F4D-A6266DFAF50F}" destId="{3E6804EF-8FB2-3C42-A20D-9BCA520754CC}" srcOrd="0" destOrd="0" presId="urn:microsoft.com/office/officeart/2005/8/layout/venn2"/>
    <dgm:cxn modelId="{FDB2F5D0-D028-0947-AD9B-52A92C4D02A7}" type="presParOf" srcId="{42FE1884-72F4-554E-9F4D-A6266DFAF50F}" destId="{113BD63E-35DD-A34A-9E14-19371C3C8620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3C3E9A-FA8D-1149-848C-D495A0F81E93}" type="doc">
      <dgm:prSet loTypeId="urn:microsoft.com/office/officeart/2008/layout/VerticalCurvedList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7447709F-3971-C04B-B4A0-4716EF68FAE0}">
      <dgm:prSet phldrT="[文本]"/>
      <dgm:spPr/>
      <dgm:t>
        <a:bodyPr/>
        <a:lstStyle/>
        <a:p>
          <a:r>
            <a:rPr lang="zh-CN" altLang="en-US" dirty="0" smtClean="0"/>
            <a:t>整体模块</a:t>
          </a:r>
          <a:endParaRPr lang="zh-CN" altLang="en-US" dirty="0"/>
        </a:p>
      </dgm:t>
    </dgm:pt>
    <dgm:pt modelId="{0307E1CE-A83B-484F-AF60-458A774A7A07}" type="parTrans" cxnId="{951962E1-881A-CB48-90B0-82A13491ED53}">
      <dgm:prSet/>
      <dgm:spPr/>
      <dgm:t>
        <a:bodyPr/>
        <a:lstStyle/>
        <a:p>
          <a:endParaRPr lang="zh-CN" altLang="en-US"/>
        </a:p>
      </dgm:t>
    </dgm:pt>
    <dgm:pt modelId="{C518F58D-B438-234F-AC05-85EE6778948D}" type="sibTrans" cxnId="{951962E1-881A-CB48-90B0-82A13491ED53}">
      <dgm:prSet/>
      <dgm:spPr/>
      <dgm:t>
        <a:bodyPr/>
        <a:lstStyle/>
        <a:p>
          <a:endParaRPr lang="zh-CN" altLang="en-US"/>
        </a:p>
      </dgm:t>
    </dgm:pt>
    <dgm:pt modelId="{A57C24B6-9A45-5E43-8A27-AC2403F57BC8}">
      <dgm:prSet phldrT="[文本]"/>
      <dgm:spPr/>
      <dgm:t>
        <a:bodyPr/>
        <a:lstStyle/>
        <a:p>
          <a:r>
            <a:rPr lang="zh-CN" altLang="en-US" dirty="0" smtClean="0"/>
            <a:t>图分层</a:t>
          </a:r>
          <a:endParaRPr lang="zh-CN" altLang="en-US" dirty="0"/>
        </a:p>
      </dgm:t>
    </dgm:pt>
    <dgm:pt modelId="{C00B2448-A007-5D4C-9DDB-30285A3E735E}" type="sibTrans" cxnId="{D29BF225-A279-F745-A635-4393CDF4E8C5}">
      <dgm:prSet/>
      <dgm:spPr/>
      <dgm:t>
        <a:bodyPr/>
        <a:lstStyle/>
        <a:p>
          <a:endParaRPr lang="zh-CN" altLang="en-US"/>
        </a:p>
      </dgm:t>
    </dgm:pt>
    <dgm:pt modelId="{AD895BA1-322D-4D40-8796-AFA3D217FCA4}" type="parTrans" cxnId="{D29BF225-A279-F745-A635-4393CDF4E8C5}">
      <dgm:prSet/>
      <dgm:spPr/>
      <dgm:t>
        <a:bodyPr/>
        <a:lstStyle/>
        <a:p>
          <a:endParaRPr lang="zh-CN" altLang="en-US"/>
        </a:p>
      </dgm:t>
    </dgm:pt>
    <dgm:pt modelId="{0FF437E3-3183-EB44-91D0-A10674F06A08}">
      <dgm:prSet phldrT="[文本]"/>
      <dgm:spPr/>
      <dgm:t>
        <a:bodyPr/>
        <a:lstStyle/>
        <a:p>
          <a:r>
            <a:rPr lang="zh-CN" altLang="en-US" dirty="0" smtClean="0"/>
            <a:t>自定义图形</a:t>
          </a:r>
          <a:endParaRPr lang="zh-CN" altLang="en-US" dirty="0"/>
        </a:p>
      </dgm:t>
    </dgm:pt>
    <dgm:pt modelId="{E8F27E69-7C99-1B43-939A-C79F13F8B96A}" type="parTrans" cxnId="{7DD66DFC-F912-DA49-AF0A-0F9AC7092560}">
      <dgm:prSet/>
      <dgm:spPr/>
      <dgm:t>
        <a:bodyPr/>
        <a:lstStyle/>
        <a:p>
          <a:endParaRPr lang="zh-CN" altLang="en-US"/>
        </a:p>
      </dgm:t>
    </dgm:pt>
    <dgm:pt modelId="{696B81E9-8D77-4543-81EE-367095DA9836}" type="sibTrans" cxnId="{7DD66DFC-F912-DA49-AF0A-0F9AC7092560}">
      <dgm:prSet/>
      <dgm:spPr/>
      <dgm:t>
        <a:bodyPr/>
        <a:lstStyle/>
        <a:p>
          <a:endParaRPr lang="zh-CN" altLang="en-US"/>
        </a:p>
      </dgm:t>
    </dgm:pt>
    <dgm:pt modelId="{C65CD4B6-8B01-F845-A48D-773A11904BC1}" type="pres">
      <dgm:prSet presAssocID="{033C3E9A-FA8D-1149-848C-D495A0F81E9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F2938FAA-AC55-4D4D-A6E9-CCA7577DE59E}" type="pres">
      <dgm:prSet presAssocID="{033C3E9A-FA8D-1149-848C-D495A0F81E93}" presName="Name1" presStyleCnt="0"/>
      <dgm:spPr/>
    </dgm:pt>
    <dgm:pt modelId="{7BBC070C-E4A8-D74A-BC08-1C16BD2FAB75}" type="pres">
      <dgm:prSet presAssocID="{033C3E9A-FA8D-1149-848C-D495A0F81E93}" presName="cycle" presStyleCnt="0"/>
      <dgm:spPr/>
    </dgm:pt>
    <dgm:pt modelId="{D2737E91-7A99-7E44-850D-1F48002EEF14}" type="pres">
      <dgm:prSet presAssocID="{033C3E9A-FA8D-1149-848C-D495A0F81E93}" presName="srcNode" presStyleLbl="node1" presStyleIdx="0" presStyleCnt="3"/>
      <dgm:spPr/>
    </dgm:pt>
    <dgm:pt modelId="{DAC10410-B89C-154E-AE31-57007E4F260C}" type="pres">
      <dgm:prSet presAssocID="{033C3E9A-FA8D-1149-848C-D495A0F81E93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11FDE6B-A109-F042-923F-3F642818A11C}" type="pres">
      <dgm:prSet presAssocID="{033C3E9A-FA8D-1149-848C-D495A0F81E93}" presName="extraNode" presStyleLbl="node1" presStyleIdx="0" presStyleCnt="3"/>
      <dgm:spPr/>
    </dgm:pt>
    <dgm:pt modelId="{5B2A7E27-47BE-E549-8E9E-9F8ADE6ADA1E}" type="pres">
      <dgm:prSet presAssocID="{033C3E9A-FA8D-1149-848C-D495A0F81E93}" presName="dstNode" presStyleLbl="node1" presStyleIdx="0" presStyleCnt="3"/>
      <dgm:spPr/>
    </dgm:pt>
    <dgm:pt modelId="{F455812B-6126-1E42-9134-4D60D3CCF4A4}" type="pres">
      <dgm:prSet presAssocID="{7447709F-3971-C04B-B4A0-4716EF68FAE0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23B4B9-5287-B046-AA60-2E94AA3C8CA7}" type="pres">
      <dgm:prSet presAssocID="{7447709F-3971-C04B-B4A0-4716EF68FAE0}" presName="accent_1" presStyleCnt="0"/>
      <dgm:spPr/>
    </dgm:pt>
    <dgm:pt modelId="{927C66A2-5BAE-5144-8FFC-0FC9A8B86D48}" type="pres">
      <dgm:prSet presAssocID="{7447709F-3971-C04B-B4A0-4716EF68FAE0}" presName="accentRepeatNode" presStyleLbl="solidFgAcc1" presStyleIdx="0" presStyleCnt="3"/>
      <dgm:spPr/>
      <dgm:t>
        <a:bodyPr/>
        <a:lstStyle/>
        <a:p>
          <a:endParaRPr lang="zh-CN" altLang="en-US"/>
        </a:p>
      </dgm:t>
    </dgm:pt>
    <dgm:pt modelId="{E8E7A37D-035B-0C4F-8002-4FD4526D84EB}" type="pres">
      <dgm:prSet presAssocID="{A57C24B6-9A45-5E43-8A27-AC2403F57BC8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ED10ED-A728-224B-8D34-C029F0CB5BA9}" type="pres">
      <dgm:prSet presAssocID="{A57C24B6-9A45-5E43-8A27-AC2403F57BC8}" presName="accent_2" presStyleCnt="0"/>
      <dgm:spPr/>
    </dgm:pt>
    <dgm:pt modelId="{1648D2C8-41EE-FE4D-9C79-197A3CAFDE89}" type="pres">
      <dgm:prSet presAssocID="{A57C24B6-9A45-5E43-8A27-AC2403F57BC8}" presName="accentRepeatNode" presStyleLbl="solidFgAcc1" presStyleIdx="1" presStyleCnt="3"/>
      <dgm:spPr/>
    </dgm:pt>
    <dgm:pt modelId="{EC96799B-73D0-3C42-9B31-6A2377A104D7}" type="pres">
      <dgm:prSet presAssocID="{0FF437E3-3183-EB44-91D0-A10674F06A08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37871B-6B9A-1C46-9EA4-E1FE9264CF9B}" type="pres">
      <dgm:prSet presAssocID="{0FF437E3-3183-EB44-91D0-A10674F06A08}" presName="accent_3" presStyleCnt="0"/>
      <dgm:spPr/>
    </dgm:pt>
    <dgm:pt modelId="{1723645E-DEC0-DD48-A260-F45125A3B1B9}" type="pres">
      <dgm:prSet presAssocID="{0FF437E3-3183-EB44-91D0-A10674F06A08}" presName="accentRepeatNode" presStyleLbl="solidFgAcc1" presStyleIdx="2" presStyleCnt="3"/>
      <dgm:spPr/>
    </dgm:pt>
  </dgm:ptLst>
  <dgm:cxnLst>
    <dgm:cxn modelId="{CB72E24A-239B-9144-89C8-CD490233A7B2}" type="presOf" srcId="{033C3E9A-FA8D-1149-848C-D495A0F81E93}" destId="{C65CD4B6-8B01-F845-A48D-773A11904BC1}" srcOrd="0" destOrd="0" presId="urn:microsoft.com/office/officeart/2008/layout/VerticalCurvedList"/>
    <dgm:cxn modelId="{CC0C0BBF-653C-E541-B170-80163193D7DF}" type="presOf" srcId="{A57C24B6-9A45-5E43-8A27-AC2403F57BC8}" destId="{E8E7A37D-035B-0C4F-8002-4FD4526D84EB}" srcOrd="0" destOrd="0" presId="urn:microsoft.com/office/officeart/2008/layout/VerticalCurvedList"/>
    <dgm:cxn modelId="{951962E1-881A-CB48-90B0-82A13491ED53}" srcId="{033C3E9A-FA8D-1149-848C-D495A0F81E93}" destId="{7447709F-3971-C04B-B4A0-4716EF68FAE0}" srcOrd="0" destOrd="0" parTransId="{0307E1CE-A83B-484F-AF60-458A774A7A07}" sibTransId="{C518F58D-B438-234F-AC05-85EE6778948D}"/>
    <dgm:cxn modelId="{F326B8C4-79CD-0349-A8EE-63436520B4FD}" type="presOf" srcId="{0FF437E3-3183-EB44-91D0-A10674F06A08}" destId="{EC96799B-73D0-3C42-9B31-6A2377A104D7}" srcOrd="0" destOrd="0" presId="urn:microsoft.com/office/officeart/2008/layout/VerticalCurvedList"/>
    <dgm:cxn modelId="{D876DBA1-C829-EC44-BBC9-BC6608584346}" type="presOf" srcId="{C518F58D-B438-234F-AC05-85EE6778948D}" destId="{DAC10410-B89C-154E-AE31-57007E4F260C}" srcOrd="0" destOrd="0" presId="urn:microsoft.com/office/officeart/2008/layout/VerticalCurvedList"/>
    <dgm:cxn modelId="{7DD66DFC-F912-DA49-AF0A-0F9AC7092560}" srcId="{033C3E9A-FA8D-1149-848C-D495A0F81E93}" destId="{0FF437E3-3183-EB44-91D0-A10674F06A08}" srcOrd="2" destOrd="0" parTransId="{E8F27E69-7C99-1B43-939A-C79F13F8B96A}" sibTransId="{696B81E9-8D77-4543-81EE-367095DA9836}"/>
    <dgm:cxn modelId="{114F75D7-0CF3-E549-BB4A-E1D33CD310B1}" type="presOf" srcId="{7447709F-3971-C04B-B4A0-4716EF68FAE0}" destId="{F455812B-6126-1E42-9134-4D60D3CCF4A4}" srcOrd="0" destOrd="0" presId="urn:microsoft.com/office/officeart/2008/layout/VerticalCurvedList"/>
    <dgm:cxn modelId="{D29BF225-A279-F745-A635-4393CDF4E8C5}" srcId="{033C3E9A-FA8D-1149-848C-D495A0F81E93}" destId="{A57C24B6-9A45-5E43-8A27-AC2403F57BC8}" srcOrd="1" destOrd="0" parTransId="{AD895BA1-322D-4D40-8796-AFA3D217FCA4}" sibTransId="{C00B2448-A007-5D4C-9DDB-30285A3E735E}"/>
    <dgm:cxn modelId="{4923AD6E-D5CF-4A4D-BF51-BB330E6DF40B}" type="presParOf" srcId="{C65CD4B6-8B01-F845-A48D-773A11904BC1}" destId="{F2938FAA-AC55-4D4D-A6E9-CCA7577DE59E}" srcOrd="0" destOrd="0" presId="urn:microsoft.com/office/officeart/2008/layout/VerticalCurvedList"/>
    <dgm:cxn modelId="{E0E18133-C8F8-E943-9052-EBC6E666A300}" type="presParOf" srcId="{F2938FAA-AC55-4D4D-A6E9-CCA7577DE59E}" destId="{7BBC070C-E4A8-D74A-BC08-1C16BD2FAB75}" srcOrd="0" destOrd="0" presId="urn:microsoft.com/office/officeart/2008/layout/VerticalCurvedList"/>
    <dgm:cxn modelId="{F2323132-31C1-FA4A-87F9-3ACACEDB4D46}" type="presParOf" srcId="{7BBC070C-E4A8-D74A-BC08-1C16BD2FAB75}" destId="{D2737E91-7A99-7E44-850D-1F48002EEF14}" srcOrd="0" destOrd="0" presId="urn:microsoft.com/office/officeart/2008/layout/VerticalCurvedList"/>
    <dgm:cxn modelId="{70654AB5-FB14-B547-AF11-E3FCC277C1A3}" type="presParOf" srcId="{7BBC070C-E4A8-D74A-BC08-1C16BD2FAB75}" destId="{DAC10410-B89C-154E-AE31-57007E4F260C}" srcOrd="1" destOrd="0" presId="urn:microsoft.com/office/officeart/2008/layout/VerticalCurvedList"/>
    <dgm:cxn modelId="{93DE9558-7446-6140-B0D7-8D613859F547}" type="presParOf" srcId="{7BBC070C-E4A8-D74A-BC08-1C16BD2FAB75}" destId="{911FDE6B-A109-F042-923F-3F642818A11C}" srcOrd="2" destOrd="0" presId="urn:microsoft.com/office/officeart/2008/layout/VerticalCurvedList"/>
    <dgm:cxn modelId="{6141E279-54AC-5643-9E30-886245173450}" type="presParOf" srcId="{7BBC070C-E4A8-D74A-BC08-1C16BD2FAB75}" destId="{5B2A7E27-47BE-E549-8E9E-9F8ADE6ADA1E}" srcOrd="3" destOrd="0" presId="urn:microsoft.com/office/officeart/2008/layout/VerticalCurvedList"/>
    <dgm:cxn modelId="{C4D48AA7-3BD4-2D4A-A7B1-9C104210E178}" type="presParOf" srcId="{F2938FAA-AC55-4D4D-A6E9-CCA7577DE59E}" destId="{F455812B-6126-1E42-9134-4D60D3CCF4A4}" srcOrd="1" destOrd="0" presId="urn:microsoft.com/office/officeart/2008/layout/VerticalCurvedList"/>
    <dgm:cxn modelId="{C9399E50-F48D-C544-B33B-F49AC2B53CC7}" type="presParOf" srcId="{F2938FAA-AC55-4D4D-A6E9-CCA7577DE59E}" destId="{0723B4B9-5287-B046-AA60-2E94AA3C8CA7}" srcOrd="2" destOrd="0" presId="urn:microsoft.com/office/officeart/2008/layout/VerticalCurvedList"/>
    <dgm:cxn modelId="{E90C43C7-B819-3141-BA96-8A5672696E2C}" type="presParOf" srcId="{0723B4B9-5287-B046-AA60-2E94AA3C8CA7}" destId="{927C66A2-5BAE-5144-8FFC-0FC9A8B86D48}" srcOrd="0" destOrd="0" presId="urn:microsoft.com/office/officeart/2008/layout/VerticalCurvedList"/>
    <dgm:cxn modelId="{FDD98537-06DC-0441-839A-CD335287D0A7}" type="presParOf" srcId="{F2938FAA-AC55-4D4D-A6E9-CCA7577DE59E}" destId="{E8E7A37D-035B-0C4F-8002-4FD4526D84EB}" srcOrd="3" destOrd="0" presId="urn:microsoft.com/office/officeart/2008/layout/VerticalCurvedList"/>
    <dgm:cxn modelId="{BF6B9DCB-7EB2-0345-AD6B-C3BFF439A0AD}" type="presParOf" srcId="{F2938FAA-AC55-4D4D-A6E9-CCA7577DE59E}" destId="{B8ED10ED-A728-224B-8D34-C029F0CB5BA9}" srcOrd="4" destOrd="0" presId="urn:microsoft.com/office/officeart/2008/layout/VerticalCurvedList"/>
    <dgm:cxn modelId="{F0A2C9C3-8468-FB4E-A3A1-126E2D35314E}" type="presParOf" srcId="{B8ED10ED-A728-224B-8D34-C029F0CB5BA9}" destId="{1648D2C8-41EE-FE4D-9C79-197A3CAFDE89}" srcOrd="0" destOrd="0" presId="urn:microsoft.com/office/officeart/2008/layout/VerticalCurvedList"/>
    <dgm:cxn modelId="{7B04424A-D6F9-A14A-B340-334F51A7757E}" type="presParOf" srcId="{F2938FAA-AC55-4D4D-A6E9-CCA7577DE59E}" destId="{EC96799B-73D0-3C42-9B31-6A2377A104D7}" srcOrd="5" destOrd="0" presId="urn:microsoft.com/office/officeart/2008/layout/VerticalCurvedList"/>
    <dgm:cxn modelId="{B92D108F-6A26-7B42-90ED-2C2FA660D722}" type="presParOf" srcId="{F2938FAA-AC55-4D4D-A6E9-CCA7577DE59E}" destId="{2037871B-6B9A-1C46-9EA4-E1FE9264CF9B}" srcOrd="6" destOrd="0" presId="urn:microsoft.com/office/officeart/2008/layout/VerticalCurvedList"/>
    <dgm:cxn modelId="{7FFC5998-2F37-BF4A-B49A-3C8C99C2E1BA}" type="presParOf" srcId="{2037871B-6B9A-1C46-9EA4-E1FE9264CF9B}" destId="{1723645E-DEC0-DD48-A260-F45125A3B1B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73CD5-7885-1C4B-AAB7-C69EE168CE89}">
      <dsp:nvSpPr>
        <dsp:cNvPr id="0" name=""/>
        <dsp:cNvSpPr/>
      </dsp:nvSpPr>
      <dsp:spPr>
        <a:xfrm>
          <a:off x="857353" y="0"/>
          <a:ext cx="4293509" cy="42935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alphaOff val="0"/>
                <a:tint val="100000"/>
                <a:shade val="100000"/>
                <a:satMod val="129999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自定义插件</a:t>
          </a:r>
          <a:endParaRPr lang="zh-CN" altLang="en-US" sz="1400" kern="1200" dirty="0"/>
        </a:p>
      </dsp:txBody>
      <dsp:txXfrm>
        <a:off x="2403875" y="214675"/>
        <a:ext cx="1200465" cy="644026"/>
      </dsp:txXfrm>
    </dsp:sp>
    <dsp:sp modelId="{83A6DFAB-5B29-7B40-AE9C-30105AB0C3E5}">
      <dsp:nvSpPr>
        <dsp:cNvPr id="0" name=""/>
        <dsp:cNvSpPr/>
      </dsp:nvSpPr>
      <dsp:spPr>
        <a:xfrm>
          <a:off x="1286704" y="858701"/>
          <a:ext cx="3434807" cy="343480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extension</a:t>
          </a:r>
          <a:r>
            <a:rPr lang="zh-CN" altLang="en-US" sz="1400" kern="1200" dirty="0" smtClean="0"/>
            <a:t>包</a:t>
          </a:r>
          <a:endParaRPr lang="zh-CN" altLang="en-US" sz="1400" kern="1200" dirty="0"/>
        </a:p>
      </dsp:txBody>
      <dsp:txXfrm>
        <a:off x="2403875" y="1064790"/>
        <a:ext cx="1200465" cy="618265"/>
      </dsp:txXfrm>
    </dsp:sp>
    <dsp:sp modelId="{134A3DA6-7735-4541-AE8E-25432D584BBC}">
      <dsp:nvSpPr>
        <dsp:cNvPr id="0" name=""/>
        <dsp:cNvSpPr/>
      </dsp:nvSpPr>
      <dsp:spPr>
        <a:xfrm>
          <a:off x="1716055" y="1717403"/>
          <a:ext cx="2576105" cy="257610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alphaOff val="0"/>
                <a:tint val="100000"/>
                <a:shade val="100000"/>
                <a:satMod val="129999"/>
                <a:lumMod val="96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自定义图形</a:t>
          </a:r>
          <a:endParaRPr lang="zh-CN" altLang="en-US" sz="1400" kern="1200" dirty="0"/>
        </a:p>
      </dsp:txBody>
      <dsp:txXfrm>
        <a:off x="2403875" y="1910611"/>
        <a:ext cx="1200465" cy="579623"/>
      </dsp:txXfrm>
    </dsp:sp>
    <dsp:sp modelId="{3E6804EF-8FB2-3C42-A20D-9BCA520754CC}">
      <dsp:nvSpPr>
        <dsp:cNvPr id="0" name=""/>
        <dsp:cNvSpPr/>
      </dsp:nvSpPr>
      <dsp:spPr>
        <a:xfrm>
          <a:off x="2145406" y="2576105"/>
          <a:ext cx="1717403" cy="171740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主题设置</a:t>
          </a:r>
          <a:endParaRPr lang="zh-CN" altLang="en-US" sz="1400" kern="1200" dirty="0"/>
        </a:p>
      </dsp:txBody>
      <dsp:txXfrm>
        <a:off x="2396914" y="3005456"/>
        <a:ext cx="1214387" cy="8587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C10410-B89C-154E-AE31-57007E4F260C}">
      <dsp:nvSpPr>
        <dsp:cNvPr id="0" name=""/>
        <dsp:cNvSpPr/>
      </dsp:nvSpPr>
      <dsp:spPr>
        <a:xfrm>
          <a:off x="-4179530" y="-641346"/>
          <a:ext cx="4980057" cy="4980057"/>
        </a:xfrm>
        <a:prstGeom prst="blockArc">
          <a:avLst>
            <a:gd name="adj1" fmla="val 18900000"/>
            <a:gd name="adj2" fmla="val 2700000"/>
            <a:gd name="adj3" fmla="val 434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55812B-6126-1E42-9134-4D60D3CCF4A4}">
      <dsp:nvSpPr>
        <dsp:cNvPr id="0" name=""/>
        <dsp:cNvSpPr/>
      </dsp:nvSpPr>
      <dsp:spPr>
        <a:xfrm>
          <a:off x="514821" y="369736"/>
          <a:ext cx="4772823" cy="7394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957" tIns="93980" rIns="93980" bIns="9398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 smtClean="0"/>
            <a:t>整体模块</a:t>
          </a:r>
          <a:endParaRPr lang="zh-CN" altLang="en-US" sz="3700" kern="1200" dirty="0"/>
        </a:p>
      </dsp:txBody>
      <dsp:txXfrm>
        <a:off x="514821" y="369736"/>
        <a:ext cx="4772823" cy="739472"/>
      </dsp:txXfrm>
    </dsp:sp>
    <dsp:sp modelId="{927C66A2-5BAE-5144-8FFC-0FC9A8B86D48}">
      <dsp:nvSpPr>
        <dsp:cNvPr id="0" name=""/>
        <dsp:cNvSpPr/>
      </dsp:nvSpPr>
      <dsp:spPr>
        <a:xfrm>
          <a:off x="52651" y="277302"/>
          <a:ext cx="924341" cy="9243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E7A37D-035B-0C4F-8002-4FD4526D84EB}">
      <dsp:nvSpPr>
        <dsp:cNvPr id="0" name=""/>
        <dsp:cNvSpPr/>
      </dsp:nvSpPr>
      <dsp:spPr>
        <a:xfrm>
          <a:off x="783620" y="1478945"/>
          <a:ext cx="4504024" cy="7394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957" tIns="93980" rIns="93980" bIns="9398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 smtClean="0"/>
            <a:t>图分层</a:t>
          </a:r>
          <a:endParaRPr lang="zh-CN" altLang="en-US" sz="3700" kern="1200" dirty="0"/>
        </a:p>
      </dsp:txBody>
      <dsp:txXfrm>
        <a:off x="783620" y="1478945"/>
        <a:ext cx="4504024" cy="739472"/>
      </dsp:txXfrm>
    </dsp:sp>
    <dsp:sp modelId="{1648D2C8-41EE-FE4D-9C79-197A3CAFDE89}">
      <dsp:nvSpPr>
        <dsp:cNvPr id="0" name=""/>
        <dsp:cNvSpPr/>
      </dsp:nvSpPr>
      <dsp:spPr>
        <a:xfrm>
          <a:off x="321449" y="1386511"/>
          <a:ext cx="924341" cy="9243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6799B-73D0-3C42-9B31-6A2377A104D7}">
      <dsp:nvSpPr>
        <dsp:cNvPr id="0" name=""/>
        <dsp:cNvSpPr/>
      </dsp:nvSpPr>
      <dsp:spPr>
        <a:xfrm>
          <a:off x="514821" y="2588154"/>
          <a:ext cx="4772823" cy="7394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957" tIns="93980" rIns="93980" bIns="9398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 smtClean="0"/>
            <a:t>自定义图形</a:t>
          </a:r>
          <a:endParaRPr lang="zh-CN" altLang="en-US" sz="3700" kern="1200" dirty="0"/>
        </a:p>
      </dsp:txBody>
      <dsp:txXfrm>
        <a:off x="514821" y="2588154"/>
        <a:ext cx="4772823" cy="739472"/>
      </dsp:txXfrm>
    </dsp:sp>
    <dsp:sp modelId="{1723645E-DEC0-DD48-A260-F45125A3B1B9}">
      <dsp:nvSpPr>
        <dsp:cNvPr id="0" name=""/>
        <dsp:cNvSpPr/>
      </dsp:nvSpPr>
      <dsp:spPr>
        <a:xfrm>
          <a:off x="52651" y="2495720"/>
          <a:ext cx="924341" cy="9243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658243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="" xmlns:a16="http://schemas.microsoft.com/office/drawing/2014/main" id="{A07683E6-1B15-C448-A3A1-6A2756D31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我们部门负责着几乎所有事业部客服相关的系统，客服业务</a:t>
            </a:r>
            <a:r>
              <a:rPr lang="zh-CN" alt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"/>
                <a:sym typeface="Helvetica Neue"/>
              </a:rPr>
              <a:t>非常重视运营能力</a:t>
            </a:r>
            <a:r>
              <a:rPr kumimoji="1" lang="zh-CN" alt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"/>
                <a:sym typeface="Helvetica Neue"/>
              </a:rPr>
              <a:t>，在辅助人工客服处理问题的擎天柱，智能进线相关的</a:t>
            </a:r>
            <a:r>
              <a:rPr kumimoji="1" lang="en-US" altLang="zh-CN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"/>
                <a:sym typeface="Helvetica Neue"/>
              </a:rPr>
              <a:t>IVR</a:t>
            </a:r>
            <a:r>
              <a:rPr kumimoji="1" lang="zh-CN" alt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"/>
                <a:sym typeface="Helvetica Neue"/>
              </a:rPr>
              <a:t>都</a:t>
            </a:r>
            <a:r>
              <a:rPr lang="zh-CN" altLang="en-US" sz="1800" dirty="0"/>
              <a:t>使用流程图的方式支持业务运营</a:t>
            </a:r>
            <a:r>
              <a:rPr lang="zh-CN" alt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"/>
                <a:sym typeface="Helvetica Neue"/>
              </a:rPr>
              <a:t>，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Helvetica Neue"/>
              </a:rPr>
              <a:t>随着业务发展，对运营能力有了更高的要求，需要流程图定制化来进行支持。</a:t>
            </a:r>
            <a:endParaRPr lang="en-US" altLang="zh-CN" sz="1800" dirty="0"/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25s</a:t>
            </a:r>
          </a:p>
          <a:p>
            <a:pPr algn="l">
              <a:lnSpc>
                <a:spcPct val="150000"/>
              </a:lnSpc>
            </a:pPr>
            <a:endParaRPr lang="en-US" altLang="zh-CN" sz="18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语言组织。</a:t>
            </a:r>
            <a:endParaRPr lang="en-US" altLang="zh-CN" sz="18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8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8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2509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="" xmlns:a16="http://schemas.microsoft.com/office/drawing/2014/main" id="{A07683E6-1B15-C448-A3A1-6A2756D31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我们部门负责着几乎所有事业部客服相关的系统，客服业务</a:t>
            </a:r>
            <a:r>
              <a:rPr lang="zh-CN" alt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"/>
                <a:sym typeface="Helvetica Neue"/>
              </a:rPr>
              <a:t>非常重视运营能力</a:t>
            </a:r>
            <a:r>
              <a:rPr kumimoji="1" lang="zh-CN" alt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"/>
                <a:sym typeface="Helvetica Neue"/>
              </a:rPr>
              <a:t>，在辅助人工客服处理问题的擎天柱，智能进线相关的</a:t>
            </a:r>
            <a:r>
              <a:rPr kumimoji="1" lang="en-US" altLang="zh-CN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"/>
                <a:sym typeface="Helvetica Neue"/>
              </a:rPr>
              <a:t>IVR</a:t>
            </a:r>
            <a:r>
              <a:rPr kumimoji="1" lang="zh-CN" alt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"/>
                <a:sym typeface="Helvetica Neue"/>
              </a:rPr>
              <a:t>都</a:t>
            </a:r>
            <a:r>
              <a:rPr lang="zh-CN" altLang="en-US" sz="1800" dirty="0"/>
              <a:t>使用流程图的方式支持业务运营</a:t>
            </a:r>
            <a:r>
              <a:rPr lang="zh-CN" alt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"/>
                <a:sym typeface="Helvetica Neue"/>
              </a:rPr>
              <a:t>，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Helvetica Neue"/>
              </a:rPr>
              <a:t>随着业务发展，对运营能力有了更高的要求，需要流程图定制化来进行支持。</a:t>
            </a:r>
            <a:endParaRPr lang="en-US" altLang="zh-CN" sz="1800" dirty="0"/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25s</a:t>
            </a:r>
          </a:p>
          <a:p>
            <a:pPr algn="l">
              <a:lnSpc>
                <a:spcPct val="150000"/>
              </a:lnSpc>
            </a:pPr>
            <a:endParaRPr lang="en-US" altLang="zh-CN" sz="18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语言组织。</a:t>
            </a:r>
            <a:endParaRPr lang="en-US" altLang="zh-CN" sz="18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8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8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7346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="" xmlns:a16="http://schemas.microsoft.com/office/drawing/2014/main" id="{A07683E6-1B15-C448-A3A1-6A2756D31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我们部门负责着几乎所有事业部客服相关的系统，客服业务</a:t>
            </a:r>
            <a:r>
              <a:rPr lang="zh-CN" alt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"/>
                <a:sym typeface="Helvetica Neue"/>
              </a:rPr>
              <a:t>非常重视运营能力</a:t>
            </a:r>
            <a:r>
              <a:rPr kumimoji="1" lang="zh-CN" alt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"/>
                <a:sym typeface="Helvetica Neue"/>
              </a:rPr>
              <a:t>，在辅助人工客服处理问题的擎天柱，智能进线相关的</a:t>
            </a:r>
            <a:r>
              <a:rPr kumimoji="1" lang="en-US" altLang="zh-CN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"/>
                <a:sym typeface="Helvetica Neue"/>
              </a:rPr>
              <a:t>IVR</a:t>
            </a:r>
            <a:r>
              <a:rPr kumimoji="1" lang="zh-CN" alt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"/>
                <a:sym typeface="Helvetica Neue"/>
              </a:rPr>
              <a:t>都</a:t>
            </a:r>
            <a:r>
              <a:rPr lang="zh-CN" altLang="en-US" sz="1800" dirty="0"/>
              <a:t>使用流程图的方式支持业务运营</a:t>
            </a:r>
            <a:r>
              <a:rPr lang="zh-CN" alt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"/>
                <a:sym typeface="Helvetica Neue"/>
              </a:rPr>
              <a:t>，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Helvetica Neue"/>
              </a:rPr>
              <a:t>随着业务发展，对运营能力有了更高的要求，需要流程图定制化来进行支持。</a:t>
            </a:r>
            <a:endParaRPr lang="en-US" altLang="zh-CN" sz="1800" dirty="0"/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25s</a:t>
            </a:r>
          </a:p>
          <a:p>
            <a:pPr algn="l">
              <a:lnSpc>
                <a:spcPct val="150000"/>
              </a:lnSpc>
            </a:pPr>
            <a:endParaRPr lang="en-US" altLang="zh-CN" sz="18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语言组织。</a:t>
            </a:r>
            <a:endParaRPr lang="en-US" altLang="zh-CN" sz="18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8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8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2600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="" xmlns:a16="http://schemas.microsoft.com/office/drawing/2014/main" id="{A07683E6-1B15-C448-A3A1-6A2756D31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我们部门负责着几乎所有事业部客服相关的系统，客服业务</a:t>
            </a:r>
            <a:r>
              <a:rPr lang="zh-CN" alt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"/>
                <a:sym typeface="Helvetica Neue"/>
              </a:rPr>
              <a:t>非常重视运营能力</a:t>
            </a:r>
            <a:r>
              <a:rPr kumimoji="1" lang="zh-CN" alt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"/>
                <a:sym typeface="Helvetica Neue"/>
              </a:rPr>
              <a:t>，在辅助人工客服处理问题的擎天柱，智能进线相关的</a:t>
            </a:r>
            <a:r>
              <a:rPr kumimoji="1" lang="en-US" altLang="zh-CN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"/>
                <a:sym typeface="Helvetica Neue"/>
              </a:rPr>
              <a:t>IVR</a:t>
            </a:r>
            <a:r>
              <a:rPr kumimoji="1" lang="zh-CN" alt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"/>
                <a:sym typeface="Helvetica Neue"/>
              </a:rPr>
              <a:t>都</a:t>
            </a:r>
            <a:r>
              <a:rPr lang="zh-CN" altLang="en-US" sz="1800" dirty="0"/>
              <a:t>使用流程图的方式支持业务运营</a:t>
            </a:r>
            <a:r>
              <a:rPr lang="zh-CN" alt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"/>
                <a:sym typeface="Helvetica Neue"/>
              </a:rPr>
              <a:t>，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Helvetica Neue"/>
              </a:rPr>
              <a:t>随着业务发展，对运营能力有了更高的要求，需要流程图定制化来进行支持。</a:t>
            </a:r>
            <a:endParaRPr lang="en-US" altLang="zh-CN" sz="1800" dirty="0"/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25s</a:t>
            </a:r>
          </a:p>
          <a:p>
            <a:pPr algn="l">
              <a:lnSpc>
                <a:spcPct val="150000"/>
              </a:lnSpc>
            </a:pPr>
            <a:endParaRPr lang="en-US" altLang="zh-CN" sz="18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语言组织。</a:t>
            </a:r>
            <a:endParaRPr lang="en-US" altLang="zh-CN" sz="18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8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8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5343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065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65"/>
          <a:stretch/>
        </p:blipFill>
        <p:spPr>
          <a:xfrm>
            <a:off x="7896200" y="5944"/>
            <a:ext cx="4295800" cy="6857657"/>
          </a:xfrm>
          <a:prstGeom prst="rect">
            <a:avLst/>
          </a:prstGeom>
        </p:spPr>
      </p:pic>
      <p:sp>
        <p:nvSpPr>
          <p:cNvPr id="11" name="圆形">
            <a:extLst>
              <a:ext uri="{FF2B5EF4-FFF2-40B4-BE49-F238E27FC236}">
                <a16:creationId xmlns:a16="http://schemas.microsoft.com/office/drawing/2014/main" xmlns="" id="{47B3E352-DF53-7B40-92A5-14C4CEEB3F08}"/>
              </a:ext>
            </a:extLst>
          </p:cNvPr>
          <p:cNvSpPr/>
          <p:nvPr userDrawn="1"/>
        </p:nvSpPr>
        <p:spPr>
          <a:xfrm>
            <a:off x="916256" y="758471"/>
            <a:ext cx="5182526" cy="5182527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7F41"/>
            </a:solidFill>
            <a:miter lim="400000"/>
          </a:ln>
        </p:spPr>
        <p:txBody>
          <a:bodyPr lIns="45719" rIns="45719" anchor="ctr"/>
          <a:lstStyle/>
          <a:p>
            <a:pPr>
              <a:lnSpc>
                <a:spcPct val="90000"/>
              </a:lnSpc>
              <a:defRPr sz="2300">
                <a:solidFill>
                  <a:srgbClr val="FFFFFF"/>
                </a:solidFill>
                <a:latin typeface="PingFang HK Regular"/>
                <a:ea typeface="PingFang HK Regular"/>
                <a:cs typeface="PingFang HK Regular"/>
                <a:sym typeface="PingFang HK Regular"/>
              </a:defRPr>
            </a:pPr>
            <a:endParaRPr dirty="0"/>
          </a:p>
        </p:txBody>
      </p:sp>
      <p:sp>
        <p:nvSpPr>
          <p:cNvPr id="13" name="Name      2018.06.06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476387" y="3819097"/>
            <a:ext cx="791028" cy="4739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buSzTx/>
              <a:buFontTx/>
              <a:buNone/>
              <a:defRPr sz="1400" b="0" i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dirty="0"/>
              <a:t>Name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9A82B516-51E7-754C-96C2-B22426010D42}"/>
              </a:ext>
            </a:extLst>
          </p:cNvPr>
          <p:cNvSpPr txBox="1"/>
          <p:nvPr userDrawn="1"/>
        </p:nvSpPr>
        <p:spPr>
          <a:xfrm>
            <a:off x="4909457" y="-903514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56DAC17-3CE3-FB4D-A77A-79680B9FD5E5}"/>
              </a:ext>
            </a:extLst>
          </p:cNvPr>
          <p:cNvSpPr txBox="1"/>
          <p:nvPr userDrawn="1"/>
        </p:nvSpPr>
        <p:spPr>
          <a:xfrm>
            <a:off x="1192696" y="-2107096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6EE61546-AB5C-2243-8E87-AC49B8875FF4}"/>
              </a:ext>
            </a:extLst>
          </p:cNvPr>
          <p:cNvSpPr txBox="1"/>
          <p:nvPr userDrawn="1"/>
        </p:nvSpPr>
        <p:spPr>
          <a:xfrm>
            <a:off x="1815548" y="-49033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6" name="Name      2018.06.06">
            <a:extLst>
              <a:ext uri="{FF2B5EF4-FFF2-40B4-BE49-F238E27FC236}">
                <a16:creationId xmlns:a16="http://schemas.microsoft.com/office/drawing/2014/main" xmlns="" id="{EFD7B155-AFA3-144F-845A-D479D1E43B23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381232" y="3819097"/>
            <a:ext cx="1967032" cy="4739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buSzTx/>
              <a:buFontTx/>
              <a:buNone/>
              <a:defRPr sz="1400" b="0" i="0">
                <a:solidFill>
                  <a:schemeClr val="tx1"/>
                </a:solidFill>
                <a:latin typeface="+mj-ea"/>
                <a:ea typeface="+mj-ea"/>
                <a:cs typeface="Microsoft YaHei Normal"/>
              </a:defRPr>
            </a:lvl1pPr>
          </a:lstStyle>
          <a:p>
            <a:r>
              <a:rPr lang="en-US" altLang="zh-CN" dirty="0"/>
              <a:t>2018.06.06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9AD489F-B4FB-8F4A-A1AE-B4A3E317046F}"/>
              </a:ext>
            </a:extLst>
          </p:cNvPr>
          <p:cNvSpPr txBox="1"/>
          <p:nvPr userDrawn="1"/>
        </p:nvSpPr>
        <p:spPr>
          <a:xfrm>
            <a:off x="-345989" y="-790832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1407700" y="2587428"/>
            <a:ext cx="4199638" cy="1252985"/>
          </a:xfrm>
        </p:spPr>
        <p:txBody>
          <a:bodyPr/>
          <a:lstStyle>
            <a:lvl1pPr marL="0" indent="0">
              <a:lnSpc>
                <a:spcPct val="100000"/>
              </a:lnSpc>
              <a:buSzTx/>
              <a:buFontTx/>
              <a:buNone/>
              <a:defRPr sz="4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微软雅黑</a:t>
            </a:r>
            <a:r>
              <a:rPr lang="en-US" altLang="zh-CN" dirty="0"/>
              <a:t>42</a:t>
            </a:r>
            <a:r>
              <a:rPr lang="zh-CN" altLang="en-US" dirty="0"/>
              <a:t>号字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1D5C65E-576E-5947-867B-65DE8A009B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2014年北京共经历了175个雾霾天…">
            <a:extLst>
              <a:ext uri="{FF2B5EF4-FFF2-40B4-BE49-F238E27FC236}">
                <a16:creationId xmlns:a16="http://schemas.microsoft.com/office/drawing/2014/main" xmlns="" id="{BCA6F093-5A4D-0144-917C-834FB7F2CB02}"/>
              </a:ext>
            </a:extLst>
          </p:cNvPr>
          <p:cNvSpPr txBox="1">
            <a:spLocks noGrp="1"/>
          </p:cNvSpPr>
          <p:nvPr>
            <p:ph type="body" sz="quarter" idx="18" hasCustomPrompt="1"/>
          </p:nvPr>
        </p:nvSpPr>
        <p:spPr>
          <a:xfrm>
            <a:off x="839788" y="1700808"/>
            <a:ext cx="10512425" cy="43196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400" b="0" i="0" u="none" strike="noStrike" cap="none" spc="0" baseline="0" dirty="0" smtClean="0">
                <a:ln>
                  <a:noFill/>
                </a:ln>
                <a:solidFill>
                  <a:schemeClr val="bg2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PingFang SC Regular"/>
              </a:defRPr>
            </a:lvl1pPr>
          </a:lstStyle>
          <a:p>
            <a:r>
              <a:rPr lang="zh-CN" altLang="en-US" dirty="0"/>
              <a:t>正文 微软雅黑 可根据内容调整字号 </a:t>
            </a:r>
            <a:r>
              <a:rPr lang="en-US" altLang="zh-CN" dirty="0"/>
              <a:t>14</a:t>
            </a:r>
            <a:r>
              <a:rPr lang="zh-CN" altLang="en-US" dirty="0"/>
              <a:t>号 </a:t>
            </a:r>
            <a:r>
              <a:rPr lang="en-US" altLang="zh-CN" dirty="0"/>
              <a:t>16</a:t>
            </a:r>
            <a:r>
              <a:rPr lang="zh-CN" altLang="en-US" dirty="0"/>
              <a:t>号 </a:t>
            </a:r>
            <a:r>
              <a:rPr lang="en-US" altLang="zh-CN" dirty="0"/>
              <a:t>18</a:t>
            </a:r>
            <a:r>
              <a:rPr lang="zh-CN" altLang="en-US" dirty="0"/>
              <a:t>号字</a:t>
            </a:r>
            <a:endParaRPr lang="en-US" altLang="zh-CN" dirty="0"/>
          </a:p>
          <a:p>
            <a:pPr marL="0" indent="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pPr>
            <a:endParaRPr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8877"/>
            <a:ext cx="12192000" cy="9291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D107D5AD-5F1B-A54E-9699-0D7F26494FC1}"/>
              </a:ext>
            </a:extLst>
          </p:cNvPr>
          <p:cNvSpPr txBox="1"/>
          <p:nvPr userDrawn="1"/>
        </p:nvSpPr>
        <p:spPr>
          <a:xfrm>
            <a:off x="8165805" y="-1254642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BF3753A4-5162-764D-B100-2DDA1F912088}"/>
              </a:ext>
            </a:extLst>
          </p:cNvPr>
          <p:cNvSpPr txBox="1"/>
          <p:nvPr userDrawn="1"/>
        </p:nvSpPr>
        <p:spPr>
          <a:xfrm>
            <a:off x="13269433" y="5869172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xmlns="" id="{D56DDBF3-844A-4045-9449-7FE1CDC33C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7" y="548680"/>
            <a:ext cx="275601" cy="275601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anchor="ctr" anchorCtr="1">
            <a:noAutofit/>
          </a:bodyPr>
          <a:lstStyle>
            <a:lvl1pPr marL="0" indent="0" algn="ctr">
              <a:lnSpc>
                <a:spcPct val="100000"/>
              </a:lnSpc>
              <a:tabLst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  </a:t>
            </a:r>
          </a:p>
        </p:txBody>
      </p:sp>
      <p:sp>
        <p:nvSpPr>
          <p:cNvPr id="13" name="标题 7">
            <a:extLst>
              <a:ext uri="{FF2B5EF4-FFF2-40B4-BE49-F238E27FC236}">
                <a16:creationId xmlns:a16="http://schemas.microsoft.com/office/drawing/2014/main" xmlns="" id="{DD9475FD-9478-004D-9CEE-9F3A81A93B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456" y="404664"/>
            <a:ext cx="10152757" cy="1008112"/>
          </a:xfrm>
        </p:spPr>
        <p:txBody>
          <a:bodyPr anchor="t" anchorCtr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zh-CN" altLang="en-US" sz="3000" b="0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Microsoft YaHei" charset="-122"/>
                <a:ea typeface="Microsoft YaHei" charset="-122"/>
                <a:cs typeface="Microsoft YaHei" charset="-122"/>
                <a:sym typeface="PingFang SC Regular"/>
              </a:defRPr>
            </a:lvl1pPr>
          </a:lstStyle>
          <a:p>
            <a:r>
              <a:rPr lang="zh-CN" altLang="en-US" dirty="0"/>
              <a:t>标题 微软雅</a:t>
            </a:r>
            <a:r>
              <a:rPr lang="zh-CN" altLang="en-US" dirty="0" smtClean="0"/>
              <a:t>黑</a:t>
            </a:r>
            <a:r>
              <a:rPr lang="en-US" altLang="zh-CN" dirty="0" smtClean="0"/>
              <a:t>30</a:t>
            </a:r>
            <a:r>
              <a:rPr lang="zh-CN" altLang="en-US" dirty="0" smtClean="0"/>
              <a:t>号</a:t>
            </a:r>
            <a:r>
              <a:rPr lang="zh-CN" altLang="en-US" dirty="0"/>
              <a:t>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5692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 有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8002AD8-C0D8-2145-9EE0-2B125058B5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8877"/>
            <a:ext cx="12192000" cy="92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693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065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09045F2B-0628-164C-9E12-23CAB756D9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5"/>
          <a:stretch/>
        </p:blipFill>
        <p:spPr>
          <a:xfrm>
            <a:off x="8976320" y="0"/>
            <a:ext cx="3210746" cy="6858000"/>
          </a:xfrm>
          <a:prstGeom prst="rect">
            <a:avLst/>
          </a:prstGeom>
        </p:spPr>
      </p:pic>
      <p:sp>
        <p:nvSpPr>
          <p:cNvPr id="176" name="圆形"/>
          <p:cNvSpPr/>
          <p:nvPr/>
        </p:nvSpPr>
        <p:spPr>
          <a:xfrm>
            <a:off x="4142114" y="1475114"/>
            <a:ext cx="3907772" cy="3907772"/>
          </a:xfrm>
          <a:prstGeom prst="ellipse">
            <a:avLst/>
          </a:prstGeom>
          <a:solidFill>
            <a:schemeClr val="bg1">
              <a:alpha val="80000"/>
            </a:schemeClr>
          </a:solidFill>
          <a:ln w="38100">
            <a:solidFill>
              <a:srgbClr val="FF7F41"/>
            </a:solidFill>
            <a:miter lim="400000"/>
          </a:ln>
        </p:spPr>
        <p:txBody>
          <a:bodyPr lIns="45719" rIns="45719" anchor="ctr"/>
          <a:lstStyle/>
          <a:p>
            <a:pPr>
              <a:lnSpc>
                <a:spcPct val="90000"/>
              </a:lnSpc>
              <a:defRPr sz="2300">
                <a:solidFill>
                  <a:srgbClr val="FFFFFF"/>
                </a:solidFill>
                <a:latin typeface="PingFang HK Regular"/>
                <a:ea typeface="PingFang HK Regular"/>
                <a:cs typeface="PingFang HK Regular"/>
                <a:sym typeface="PingFang HK Regular"/>
              </a:defRPr>
            </a:pPr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78C7126F-227A-8D40-A2FA-AFBBA19B4D6A}"/>
              </a:ext>
            </a:extLst>
          </p:cNvPr>
          <p:cNvSpPr txBox="1"/>
          <p:nvPr userDrawn="1"/>
        </p:nvSpPr>
        <p:spPr>
          <a:xfrm>
            <a:off x="4367808" y="3032956"/>
            <a:ext cx="3456384" cy="7920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THANKS</a:t>
            </a:r>
            <a:endParaRPr kumimoji="0" lang="zh-CN" altLang="en-US" sz="4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3B58525-3495-864F-8D9B-C00999275C9A}" type="datetimeFigureOut">
              <a:rPr kumimoji="1" lang="zh-CN" altLang="en-US" smtClean="0"/>
              <a:t>2021/10/19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532323" y="6408476"/>
            <a:ext cx="226024" cy="207749"/>
          </a:xfrm>
          <a:prstGeom prst="rect">
            <a:avLst/>
          </a:prstGeom>
        </p:spPr>
        <p:txBody>
          <a:bodyPr/>
          <a:lstStyle/>
          <a:p>
            <a:fld id="{E94F539D-20DE-4643-B79C-4A2AAC5ABD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1061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 图片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870711" y="836613"/>
            <a:ext cx="5184000" cy="5184000"/>
          </a:xfrm>
          <a:prstGeom prst="ellipse">
            <a:avLst/>
          </a:prstGeom>
          <a:solidFill>
            <a:schemeClr val="tx1">
              <a:alpha val="20000"/>
            </a:schemeClr>
          </a:solidFill>
          <a:ln w="38100">
            <a:solidFill>
              <a:srgbClr val="FF7F41"/>
            </a:solidFill>
          </a:ln>
        </p:spPr>
        <p:txBody>
          <a:bodyPr lIns="0" tIns="126000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400" b="0" i="0" u="none" strike="noStrike" cap="none" spc="0" baseline="0" dirty="0">
                <a:ln>
                  <a:noFill/>
                </a:ln>
                <a:solidFill>
                  <a:schemeClr val="bg1"/>
                </a:solidFill>
                <a:uFillTx/>
                <a:latin typeface="Microsoft YaHei" charset="-122"/>
                <a:ea typeface="Microsoft YaHei" charset="-122"/>
                <a:cs typeface="Microsoft YaHei" charset="-122"/>
                <a:sym typeface="PingFang SC Regular"/>
              </a:defRPr>
            </a:lvl1pPr>
          </a:lstStyle>
          <a:p>
            <a:pPr lvl="0"/>
            <a:r>
              <a:rPr kumimoji="1" lang="en-US" altLang="zh-CN" dirty="0" smtClean="0"/>
              <a:t>Name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9A82B516-51E7-754C-96C2-B22426010D42}"/>
              </a:ext>
            </a:extLst>
          </p:cNvPr>
          <p:cNvSpPr txBox="1"/>
          <p:nvPr userDrawn="1"/>
        </p:nvSpPr>
        <p:spPr>
          <a:xfrm>
            <a:off x="4909457" y="-903514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56DAC17-3CE3-FB4D-A77A-79680B9FD5E5}"/>
              </a:ext>
            </a:extLst>
          </p:cNvPr>
          <p:cNvSpPr txBox="1"/>
          <p:nvPr userDrawn="1"/>
        </p:nvSpPr>
        <p:spPr>
          <a:xfrm>
            <a:off x="1192696" y="-2107096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6EE61546-AB5C-2243-8E87-AC49B8875FF4}"/>
              </a:ext>
            </a:extLst>
          </p:cNvPr>
          <p:cNvSpPr txBox="1"/>
          <p:nvPr userDrawn="1"/>
        </p:nvSpPr>
        <p:spPr>
          <a:xfrm>
            <a:off x="1815548" y="-49033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6" name="Name      2018.06.06">
            <a:extLst>
              <a:ext uri="{FF2B5EF4-FFF2-40B4-BE49-F238E27FC236}">
                <a16:creationId xmlns:a16="http://schemas.microsoft.com/office/drawing/2014/main" xmlns="" id="{EFD7B155-AFA3-144F-845A-D479D1E43B23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381232" y="3819097"/>
            <a:ext cx="1967032" cy="4739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buSzTx/>
              <a:buFontTx/>
              <a:buNone/>
              <a:defRPr sz="1400" b="0" i="0">
                <a:solidFill>
                  <a:schemeClr val="bg1"/>
                </a:solidFill>
                <a:latin typeface="+mj-ea"/>
                <a:ea typeface="+mj-ea"/>
                <a:cs typeface="Microsoft YaHei Normal"/>
              </a:defRPr>
            </a:lvl1pPr>
          </a:lstStyle>
          <a:p>
            <a:r>
              <a:rPr lang="en-US" altLang="zh-CN" dirty="0"/>
              <a:t>2018.06.06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9AD489F-B4FB-8F4A-A1AE-B4A3E317046F}"/>
              </a:ext>
            </a:extLst>
          </p:cNvPr>
          <p:cNvSpPr txBox="1"/>
          <p:nvPr userDrawn="1"/>
        </p:nvSpPr>
        <p:spPr>
          <a:xfrm>
            <a:off x="-345989" y="-790832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1407700" y="2587428"/>
            <a:ext cx="4199638" cy="1252985"/>
          </a:xfrm>
        </p:spPr>
        <p:txBody>
          <a:bodyPr/>
          <a:lstStyle>
            <a:lvl1pPr marL="0" indent="0">
              <a:lnSpc>
                <a:spcPct val="100000"/>
              </a:lnSpc>
              <a:buSzTx/>
              <a:buFontTx/>
              <a:buNone/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微软雅黑</a:t>
            </a:r>
            <a:r>
              <a:rPr lang="en-US" altLang="zh-CN" dirty="0"/>
              <a:t>42</a:t>
            </a:r>
            <a:r>
              <a:rPr lang="zh-CN" altLang="en-US" dirty="0"/>
              <a:t>号字</a:t>
            </a:r>
          </a:p>
          <a:p>
            <a:pPr lvl="0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3B353539-A699-984F-8E35-40B7632D3241}"/>
              </a:ext>
            </a:extLst>
          </p:cNvPr>
          <p:cNvSpPr txBox="1"/>
          <p:nvPr userDrawn="1"/>
        </p:nvSpPr>
        <p:spPr>
          <a:xfrm>
            <a:off x="14803395" y="7611762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849417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48067F02-D7C1-F44B-9D78-070493E57D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" y="0"/>
            <a:ext cx="12187065" cy="685800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18619" y="615438"/>
            <a:ext cx="5760000" cy="5760000"/>
          </a:xfrm>
          <a:prstGeom prst="ellipse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F7F41"/>
            </a:solidFill>
          </a:ln>
        </p:spPr>
        <p:txBody>
          <a:bodyPr lIns="180000" tIns="36000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zh-CN" altLang="en-US" dirty="0" smtClean="0"/>
              <a:t>微软雅黑</a:t>
            </a:r>
            <a:r>
              <a:rPr kumimoji="1" lang="en-US" altLang="zh-CN" dirty="0" smtClean="0"/>
              <a:t>36</a:t>
            </a:r>
            <a:r>
              <a:rPr kumimoji="1" lang="zh-CN" altLang="en-US" dirty="0" smtClean="0"/>
              <a:t>号字</a:t>
            </a:r>
            <a:endParaRPr kumimoji="1" lang="zh-CN" altLang="en-US" dirty="0"/>
          </a:p>
        </p:txBody>
      </p:sp>
      <p:sp>
        <p:nvSpPr>
          <p:cNvPr id="7" name="文本占位符 5">
            <a:extLst>
              <a:ext uri="{FF2B5EF4-FFF2-40B4-BE49-F238E27FC236}">
                <a16:creationId xmlns:a16="http://schemas.microsoft.com/office/drawing/2014/main" xmlns="" id="{7D7B8FF9-5214-CD43-9C83-0BE6F91DD6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6080" y="3343300"/>
            <a:ext cx="1463845" cy="174771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0" b="0" i="0" u="none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AB4F04BD-B076-794C-A3B9-D44233025184}"/>
              </a:ext>
            </a:extLst>
          </p:cNvPr>
          <p:cNvSpPr txBox="1"/>
          <p:nvPr userDrawn="1"/>
        </p:nvSpPr>
        <p:spPr>
          <a:xfrm>
            <a:off x="10089397" y="-48044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4F47F1EA-1076-764C-B5ED-ACC0C00C1CCB}"/>
              </a:ext>
            </a:extLst>
          </p:cNvPr>
          <p:cNvSpPr txBox="1"/>
          <p:nvPr userDrawn="1"/>
        </p:nvSpPr>
        <p:spPr>
          <a:xfrm>
            <a:off x="4085303" y="-57518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01478BA7-9889-A74A-87CA-5BA1813BA281}"/>
              </a:ext>
            </a:extLst>
          </p:cNvPr>
          <p:cNvSpPr txBox="1"/>
          <p:nvPr userDrawn="1"/>
        </p:nvSpPr>
        <p:spPr>
          <a:xfrm>
            <a:off x="6153150" y="-85725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7CB3AC1A-274E-3B44-AD48-C4088E543CC0}"/>
              </a:ext>
            </a:extLst>
          </p:cNvPr>
          <p:cNvSpPr txBox="1"/>
          <p:nvPr userDrawn="1"/>
        </p:nvSpPr>
        <p:spPr>
          <a:xfrm>
            <a:off x="5410200" y="-99060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A2E9AB72-A69C-8542-9984-71491F7790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8877"/>
            <a:ext cx="12192000" cy="929123"/>
          </a:xfrm>
          <a:prstGeom prst="rect">
            <a:avLst/>
          </a:prstGeom>
        </p:spPr>
      </p:pic>
    </p:spTree>
    <p:extLst/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 图片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18619" y="615438"/>
            <a:ext cx="5760000" cy="5760000"/>
          </a:xfrm>
          <a:prstGeom prst="ellipse">
            <a:avLst/>
          </a:prstGeom>
          <a:solidFill>
            <a:schemeClr val="tx1">
              <a:alpha val="20000"/>
            </a:schemeClr>
          </a:solidFill>
          <a:ln w="38100">
            <a:solidFill>
              <a:srgbClr val="FF7F41"/>
            </a:solidFill>
          </a:ln>
        </p:spPr>
        <p:txBody>
          <a:bodyPr lIns="180000" tIns="36000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 smtClean="0"/>
              <a:t>微软雅黑</a:t>
            </a:r>
            <a:r>
              <a:rPr kumimoji="1" lang="en-US" altLang="zh-CN" dirty="0" smtClean="0"/>
              <a:t>36</a:t>
            </a:r>
            <a:r>
              <a:rPr kumimoji="1" lang="zh-CN" altLang="en-US" dirty="0" smtClean="0"/>
              <a:t>号字</a:t>
            </a:r>
            <a:endParaRPr kumimoji="1" lang="zh-CN" altLang="en-US" dirty="0"/>
          </a:p>
        </p:txBody>
      </p:sp>
      <p:sp>
        <p:nvSpPr>
          <p:cNvPr id="7" name="文本占位符 5">
            <a:extLst>
              <a:ext uri="{FF2B5EF4-FFF2-40B4-BE49-F238E27FC236}">
                <a16:creationId xmlns:a16="http://schemas.microsoft.com/office/drawing/2014/main" xmlns="" id="{7D7B8FF9-5214-CD43-9C83-0BE6F91DD6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6080" y="3343300"/>
            <a:ext cx="1463845" cy="174771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0" b="0" i="0" u="none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AB4F04BD-B076-794C-A3B9-D44233025184}"/>
              </a:ext>
            </a:extLst>
          </p:cNvPr>
          <p:cNvSpPr txBox="1"/>
          <p:nvPr userDrawn="1"/>
        </p:nvSpPr>
        <p:spPr>
          <a:xfrm>
            <a:off x="10089397" y="-48044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4F47F1EA-1076-764C-B5ED-ACC0C00C1CCB}"/>
              </a:ext>
            </a:extLst>
          </p:cNvPr>
          <p:cNvSpPr txBox="1"/>
          <p:nvPr userDrawn="1"/>
        </p:nvSpPr>
        <p:spPr>
          <a:xfrm>
            <a:off x="4085303" y="-57518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01478BA7-9889-A74A-87CA-5BA1813BA281}"/>
              </a:ext>
            </a:extLst>
          </p:cNvPr>
          <p:cNvSpPr txBox="1"/>
          <p:nvPr userDrawn="1"/>
        </p:nvSpPr>
        <p:spPr>
          <a:xfrm>
            <a:off x="6153150" y="-85725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7CB3AC1A-274E-3B44-AD48-C4088E543CC0}"/>
              </a:ext>
            </a:extLst>
          </p:cNvPr>
          <p:cNvSpPr txBox="1"/>
          <p:nvPr userDrawn="1"/>
        </p:nvSpPr>
        <p:spPr>
          <a:xfrm>
            <a:off x="5410200" y="-99060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4" hasCustomPrompt="1"/>
          </p:nvPr>
        </p:nvSpPr>
        <p:spPr>
          <a:xfrm>
            <a:off x="410047" y="260649"/>
            <a:ext cx="4173785" cy="354790"/>
          </a:xfrm>
        </p:spPr>
        <p:txBody>
          <a:bodyPr>
            <a:normAutofit/>
          </a:bodyPr>
          <a:lstStyle>
            <a:lvl1pPr>
              <a:defRPr sz="12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 smtClean="0"/>
              <a:t>1</a:t>
            </a:r>
            <a:r>
              <a:rPr kumimoji="1" lang="zh-CN" altLang="en-US" dirty="0" smtClean="0"/>
              <a:t>把替换的图片置于底层  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在图片格式中 设置亮度为</a:t>
            </a:r>
            <a:r>
              <a:rPr kumimoji="1" lang="en-US" altLang="zh-CN" dirty="0" smtClean="0"/>
              <a:t>-40%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38744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44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EB6ABAFA-17AA-1946-8625-CBCD56882AF3}"/>
              </a:ext>
            </a:extLst>
          </p:cNvPr>
          <p:cNvSpPr txBox="1"/>
          <p:nvPr userDrawn="1"/>
        </p:nvSpPr>
        <p:spPr>
          <a:xfrm>
            <a:off x="8241957" y="-1025611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528048" y="916054"/>
            <a:ext cx="5169056" cy="524245"/>
          </a:xfrm>
        </p:spPr>
        <p:txBody>
          <a:bodyPr tIns="0" bIns="0" anchor="ctr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dirty="0"/>
              <a:t>微软雅黑</a:t>
            </a:r>
            <a:r>
              <a:rPr kumimoji="1" lang="en-US" altLang="zh-CN" dirty="0"/>
              <a:t>24</a:t>
            </a:r>
            <a:r>
              <a:rPr kumimoji="1" lang="zh-CN" altLang="en-US" dirty="0"/>
              <a:t>号字</a:t>
            </a:r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527676" y="2616723"/>
            <a:ext cx="5169428" cy="524245"/>
          </a:xfrm>
        </p:spPr>
        <p:txBody>
          <a:bodyPr tIns="0" bIns="0" anchor="ctr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dirty="0"/>
              <a:t>微软雅黑</a:t>
            </a:r>
            <a:r>
              <a:rPr kumimoji="1" lang="en-US" altLang="zh-CN" dirty="0"/>
              <a:t>24</a:t>
            </a:r>
            <a:r>
              <a:rPr kumimoji="1" lang="zh-CN" altLang="en-US" dirty="0"/>
              <a:t>号字</a:t>
            </a:r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527675" y="4331045"/>
            <a:ext cx="5169429" cy="524245"/>
          </a:xfrm>
        </p:spPr>
        <p:txBody>
          <a:bodyPr tIns="0" bIns="0" anchor="ctr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dirty="0"/>
              <a:t>微软雅黑</a:t>
            </a:r>
            <a:r>
              <a:rPr kumimoji="1" lang="en-US" altLang="zh-CN" dirty="0"/>
              <a:t>24</a:t>
            </a:r>
            <a:r>
              <a:rPr kumimoji="1" lang="zh-CN" altLang="en-US" dirty="0"/>
              <a:t>号字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6585636" y="1550674"/>
            <a:ext cx="5111468" cy="958850"/>
          </a:xfrm>
        </p:spPr>
        <p:txBody>
          <a:bodyPr tIns="0" anchor="t">
            <a:normAutofit/>
          </a:bodyPr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zh-CN" altLang="en-US" dirty="0"/>
              <a:t>微软雅黑</a:t>
            </a:r>
            <a:r>
              <a:rPr kumimoji="1" lang="en-US" altLang="zh-CN" dirty="0"/>
              <a:t>12</a:t>
            </a:r>
            <a:r>
              <a:rPr kumimoji="1" lang="zh-CN" altLang="en-US" dirty="0"/>
              <a:t>号字</a:t>
            </a:r>
          </a:p>
        </p:txBody>
      </p:sp>
      <p:sp>
        <p:nvSpPr>
          <p:cNvPr id="31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6585635" y="3255705"/>
            <a:ext cx="5111469" cy="958850"/>
          </a:xfrm>
        </p:spPr>
        <p:txBody>
          <a:bodyPr tIns="0" anchor="t">
            <a:normAutofit/>
          </a:bodyPr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zh-CN" altLang="en-US" dirty="0"/>
              <a:t>微软雅黑</a:t>
            </a:r>
            <a:r>
              <a:rPr kumimoji="1" lang="en-US" altLang="zh-CN" dirty="0"/>
              <a:t>12</a:t>
            </a:r>
            <a:r>
              <a:rPr kumimoji="1" lang="zh-CN" altLang="en-US" dirty="0"/>
              <a:t>号字</a:t>
            </a:r>
          </a:p>
        </p:txBody>
      </p:sp>
      <p:sp>
        <p:nvSpPr>
          <p:cNvPr id="32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6585635" y="4971780"/>
            <a:ext cx="5111469" cy="1265532"/>
          </a:xfrm>
        </p:spPr>
        <p:txBody>
          <a:bodyPr tIns="0" anchor="t">
            <a:normAutofit/>
          </a:bodyPr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zh-CN" altLang="en-US" dirty="0"/>
              <a:t>微软雅黑</a:t>
            </a:r>
            <a:r>
              <a:rPr kumimoji="1" lang="en-US" altLang="zh-CN" dirty="0"/>
              <a:t>12</a:t>
            </a:r>
            <a:r>
              <a:rPr kumimoji="1" lang="zh-CN" altLang="en-US" dirty="0"/>
              <a:t>号字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5862388" y="962176"/>
            <a:ext cx="432000" cy="432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anchor="ctr" anchorCtr="1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5862388" y="2676498"/>
            <a:ext cx="432000" cy="432000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 anchorCtr="1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9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5862388" y="4400503"/>
            <a:ext cx="432000" cy="432000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 anchorCtr="1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20" hasCustomPrompt="1"/>
          </p:nvPr>
        </p:nvSpPr>
        <p:spPr>
          <a:xfrm>
            <a:off x="623391" y="916054"/>
            <a:ext cx="2664000" cy="2664000"/>
          </a:xfrm>
          <a:prstGeom prst="ellipse">
            <a:avLst/>
          </a:prstGeom>
          <a:noFill/>
          <a:ln w="38100">
            <a:solidFill>
              <a:srgbClr val="FF7F41"/>
            </a:solidFill>
          </a:ln>
        </p:spPr>
        <p:txBody>
          <a:bodyPr lIns="0" tIns="0" rIns="0" bIns="0" anchor="ctr" anchorCtr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DD86FADF-772C-7544-ABD1-A01F5E46D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8877"/>
            <a:ext cx="12192000" cy="92912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432000" y="1337731"/>
            <a:ext cx="5760000" cy="4320000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8877"/>
            <a:ext cx="12192000" cy="929123"/>
          </a:xfrm>
          <a:prstGeom prst="rect">
            <a:avLst/>
          </a:prstGeom>
        </p:spPr>
      </p:pic>
      <p:sp>
        <p:nvSpPr>
          <p:cNvPr id="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72793" y="1337731"/>
            <a:ext cx="5367223" cy="150812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zh-CN" altLang="en-US" sz="3400" b="0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Microsoft YaHei" charset="-122"/>
                <a:ea typeface="Microsoft YaHei" charset="-122"/>
                <a:cs typeface="Microsoft YaHei" charset="-122"/>
                <a:sym typeface="PingFang SC Regular"/>
              </a:defRPr>
            </a:lvl1pPr>
          </a:lstStyle>
          <a:p>
            <a:r>
              <a:rPr lang="zh-CN" altLang="en-US" dirty="0"/>
              <a:t>微软雅黑</a:t>
            </a:r>
            <a:r>
              <a:rPr lang="en-US" altLang="zh-CN" dirty="0"/>
              <a:t>34</a:t>
            </a:r>
            <a:r>
              <a:rPr lang="zh-CN" altLang="en-US" dirty="0"/>
              <a:t>号字</a:t>
            </a:r>
            <a:endParaRPr dirty="0"/>
          </a:p>
        </p:txBody>
      </p:sp>
      <p:sp>
        <p:nvSpPr>
          <p:cNvPr id="1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72792" y="3117002"/>
            <a:ext cx="5367224" cy="23705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SzTx/>
              <a:buFontTx/>
              <a:buNone/>
              <a:defRPr sz="1400" b="0" i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0" indent="22860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lvl2pPr>
            <a:lvl3pPr marL="0" indent="45720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lvl3pPr>
            <a:lvl4pPr marL="0" indent="68580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lvl4pPr>
            <a:lvl5pPr marL="0" indent="91440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lvl5pPr>
          </a:lstStyle>
          <a:p>
            <a:r>
              <a:rPr lang="zh-CN" altLang="en-US" dirty="0"/>
              <a:t>微软雅黑</a:t>
            </a:r>
            <a:r>
              <a:rPr lang="en-US" altLang="zh-CN" dirty="0"/>
              <a:t>14</a:t>
            </a:r>
            <a:r>
              <a:rPr lang="zh-CN" altLang="en-US" dirty="0"/>
              <a:t>号字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600056" y="916588"/>
            <a:ext cx="5040000" cy="5040000"/>
          </a:xfrm>
          <a:prstGeom prst="ellipse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8877"/>
            <a:ext cx="12192000" cy="929123"/>
          </a:xfrm>
          <a:prstGeom prst="rect">
            <a:avLst/>
          </a:prstGeom>
        </p:spPr>
      </p:pic>
      <p:sp>
        <p:nvSpPr>
          <p:cNvPr id="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72793" y="1337731"/>
            <a:ext cx="5367223" cy="150812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zh-CN" altLang="en-US" sz="3400" b="0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Microsoft YaHei" charset="-122"/>
                <a:ea typeface="Microsoft YaHei" charset="-122"/>
                <a:cs typeface="Microsoft YaHei" charset="-122"/>
                <a:sym typeface="PingFang SC Regular"/>
              </a:defRPr>
            </a:lvl1pPr>
          </a:lstStyle>
          <a:p>
            <a:r>
              <a:rPr lang="zh-CN" altLang="en-US" dirty="0"/>
              <a:t>微软雅黑</a:t>
            </a:r>
            <a:r>
              <a:rPr lang="en-US" altLang="zh-CN" dirty="0"/>
              <a:t>34</a:t>
            </a:r>
            <a:r>
              <a:rPr lang="zh-CN" altLang="en-US" dirty="0"/>
              <a:t>号字</a:t>
            </a:r>
            <a:endParaRPr dirty="0"/>
          </a:p>
        </p:txBody>
      </p:sp>
      <p:sp>
        <p:nvSpPr>
          <p:cNvPr id="1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72792" y="3117002"/>
            <a:ext cx="5367224" cy="23705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SzTx/>
              <a:buFontTx/>
              <a:buNone/>
              <a:defRPr sz="1400" b="0" i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0" indent="22860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lvl2pPr>
            <a:lvl3pPr marL="0" indent="45720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lvl3pPr>
            <a:lvl4pPr marL="0" indent="68580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lvl4pPr>
            <a:lvl5pPr marL="0" indent="91440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lvl5pPr>
          </a:lstStyle>
          <a:p>
            <a:r>
              <a:rPr lang="zh-CN" altLang="en-US" dirty="0"/>
              <a:t>微软雅黑</a:t>
            </a:r>
            <a:r>
              <a:rPr lang="en-US" altLang="zh-CN" dirty="0"/>
              <a:t>14</a:t>
            </a:r>
            <a:r>
              <a:rPr lang="zh-CN" altLang="en-US" dirty="0"/>
              <a:t>号字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DD86FADF-772C-7544-ABD1-A01F5E46D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8877"/>
            <a:ext cx="12192000" cy="929123"/>
          </a:xfrm>
          <a:prstGeom prst="rect">
            <a:avLst/>
          </a:prstGeom>
        </p:spPr>
      </p:pic>
      <p:sp>
        <p:nvSpPr>
          <p:cNvPr id="8" name="2014年北京共经历了175个雾霾天…">
            <a:extLst>
              <a:ext uri="{FF2B5EF4-FFF2-40B4-BE49-F238E27FC236}">
                <a16:creationId xmlns:a16="http://schemas.microsoft.com/office/drawing/2014/main" xmlns="" id="{6F2BD207-DE2F-EC42-A971-C229EC3DA698}"/>
              </a:ext>
            </a:extLst>
          </p:cNvPr>
          <p:cNvSpPr txBox="1">
            <a:spLocks noGrp="1"/>
          </p:cNvSpPr>
          <p:nvPr>
            <p:ph type="body" sz="quarter" idx="18" hasCustomPrompt="1"/>
          </p:nvPr>
        </p:nvSpPr>
        <p:spPr>
          <a:xfrm>
            <a:off x="839788" y="1700808"/>
            <a:ext cx="10512425" cy="43196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400" b="0" i="0" u="none" strike="noStrike" cap="none" spc="0" baseline="0" dirty="0" smtClean="0">
                <a:ln>
                  <a:noFill/>
                </a:ln>
                <a:solidFill>
                  <a:schemeClr val="bg2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PingFang SC Regular"/>
              </a:defRPr>
            </a:lvl1pPr>
          </a:lstStyle>
          <a:p>
            <a:r>
              <a:rPr lang="zh-CN" altLang="en-US" dirty="0"/>
              <a:t>正文 微软雅黑 可根据内容调整字号 </a:t>
            </a:r>
            <a:r>
              <a:rPr lang="en-US" altLang="zh-CN" dirty="0"/>
              <a:t>14</a:t>
            </a:r>
            <a:r>
              <a:rPr lang="zh-CN" altLang="en-US" dirty="0"/>
              <a:t>号 </a:t>
            </a:r>
            <a:r>
              <a:rPr lang="en-US" altLang="zh-CN" dirty="0"/>
              <a:t>16</a:t>
            </a:r>
            <a:r>
              <a:rPr lang="zh-CN" altLang="en-US" dirty="0"/>
              <a:t>号 </a:t>
            </a:r>
            <a:r>
              <a:rPr lang="en-US" altLang="zh-CN" dirty="0"/>
              <a:t>18</a:t>
            </a:r>
            <a:r>
              <a:rPr lang="zh-CN" altLang="en-US" dirty="0"/>
              <a:t>号字</a:t>
            </a:r>
            <a:endParaRPr lang="en-US" altLang="zh-CN" dirty="0"/>
          </a:p>
          <a:p>
            <a:pPr marL="0" indent="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pPr>
            <a:endParaRPr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xmlns="" id="{D56DDBF3-844A-4045-9449-7FE1CDC33C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7" y="548680"/>
            <a:ext cx="275601" cy="275601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anchor="ctr" anchorCtr="1">
            <a:noAutofit/>
          </a:bodyPr>
          <a:lstStyle>
            <a:lvl1pPr marL="0" indent="0" algn="ctr">
              <a:lnSpc>
                <a:spcPct val="100000"/>
              </a:lnSpc>
              <a:tabLst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  </a:t>
            </a:r>
          </a:p>
        </p:txBody>
      </p:sp>
      <p:sp>
        <p:nvSpPr>
          <p:cNvPr id="11" name="标题 7">
            <a:extLst>
              <a:ext uri="{FF2B5EF4-FFF2-40B4-BE49-F238E27FC236}">
                <a16:creationId xmlns:a16="http://schemas.microsoft.com/office/drawing/2014/main" xmlns="" id="{DD9475FD-9478-004D-9CEE-9F3A81A93B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456" y="404664"/>
            <a:ext cx="10152757" cy="1008112"/>
          </a:xfrm>
        </p:spPr>
        <p:txBody>
          <a:bodyPr anchor="t" anchorCtr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zh-CN" altLang="en-US" sz="3000" b="0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Microsoft YaHei" charset="-122"/>
                <a:ea typeface="Microsoft YaHei" charset="-122"/>
                <a:cs typeface="Microsoft YaHei" charset="-122"/>
                <a:sym typeface="PingFang SC Regular"/>
              </a:defRPr>
            </a:lvl1pPr>
          </a:lstStyle>
          <a:p>
            <a:r>
              <a:rPr lang="zh-CN" altLang="en-US" dirty="0"/>
              <a:t>标题 微软雅</a:t>
            </a:r>
            <a:r>
              <a:rPr lang="zh-CN" altLang="en-US" dirty="0" smtClean="0"/>
              <a:t>黑</a:t>
            </a:r>
            <a:r>
              <a:rPr lang="en-US" altLang="zh-CN" dirty="0" smtClean="0"/>
              <a:t>30</a:t>
            </a:r>
            <a:r>
              <a:rPr lang="zh-CN" altLang="en-US" dirty="0" smtClean="0"/>
              <a:t>号</a:t>
            </a:r>
            <a:r>
              <a:rPr lang="zh-CN" altLang="en-US" dirty="0"/>
              <a:t>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99589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A50EA777-2454-2B46-9D05-91157E3165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57"/>
            <a:ext cx="12192000" cy="6858000"/>
          </a:xfrm>
          <a:prstGeom prst="rect">
            <a:avLst/>
          </a:prstGeom>
        </p:spPr>
      </p:pic>
      <p:sp>
        <p:nvSpPr>
          <p:cNvPr id="12" name="2014年北京共经历了175个雾霾天…">
            <a:extLst>
              <a:ext uri="{FF2B5EF4-FFF2-40B4-BE49-F238E27FC236}">
                <a16:creationId xmlns:a16="http://schemas.microsoft.com/office/drawing/2014/main" xmlns="" id="{BCA6F093-5A4D-0144-917C-834FB7F2CB02}"/>
              </a:ext>
            </a:extLst>
          </p:cNvPr>
          <p:cNvSpPr txBox="1">
            <a:spLocks noGrp="1"/>
          </p:cNvSpPr>
          <p:nvPr>
            <p:ph type="body" sz="quarter" idx="18" hasCustomPrompt="1"/>
          </p:nvPr>
        </p:nvSpPr>
        <p:spPr>
          <a:xfrm>
            <a:off x="839788" y="1700808"/>
            <a:ext cx="10512425" cy="43196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400" b="0" i="0" u="none" strike="noStrike" cap="none" spc="0" baseline="0" dirty="0" smtClean="0">
                <a:ln>
                  <a:noFill/>
                </a:ln>
                <a:solidFill>
                  <a:schemeClr val="bg2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PingFang SC Regular"/>
              </a:defRPr>
            </a:lvl1pPr>
          </a:lstStyle>
          <a:p>
            <a:r>
              <a:rPr lang="zh-CN" altLang="en-US" dirty="0"/>
              <a:t>正文 微软雅黑 可根据内容调整字号 </a:t>
            </a:r>
            <a:r>
              <a:rPr lang="en-US" altLang="zh-CN" dirty="0"/>
              <a:t>14</a:t>
            </a:r>
            <a:r>
              <a:rPr lang="zh-CN" altLang="en-US" dirty="0"/>
              <a:t>号 </a:t>
            </a:r>
            <a:r>
              <a:rPr lang="en-US" altLang="zh-CN" dirty="0"/>
              <a:t>16</a:t>
            </a:r>
            <a:r>
              <a:rPr lang="zh-CN" altLang="en-US" dirty="0"/>
              <a:t>号 </a:t>
            </a:r>
            <a:r>
              <a:rPr lang="en-US" altLang="zh-CN" dirty="0"/>
              <a:t>18</a:t>
            </a:r>
            <a:r>
              <a:rPr lang="zh-CN" altLang="en-US" dirty="0"/>
              <a:t>号字</a:t>
            </a:r>
            <a:endParaRPr lang="en-US" altLang="zh-CN" dirty="0"/>
          </a:p>
          <a:p>
            <a:pPr marL="0" indent="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pPr>
            <a:endParaRPr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8877"/>
            <a:ext cx="12192000" cy="9291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D107D5AD-5F1B-A54E-9699-0D7F26494FC1}"/>
              </a:ext>
            </a:extLst>
          </p:cNvPr>
          <p:cNvSpPr txBox="1"/>
          <p:nvPr userDrawn="1"/>
        </p:nvSpPr>
        <p:spPr>
          <a:xfrm>
            <a:off x="8165805" y="-1254642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BF3753A4-5162-764D-B100-2DDA1F912088}"/>
              </a:ext>
            </a:extLst>
          </p:cNvPr>
          <p:cNvSpPr txBox="1"/>
          <p:nvPr userDrawn="1"/>
        </p:nvSpPr>
        <p:spPr>
          <a:xfrm>
            <a:off x="13269433" y="5869172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xmlns="" id="{D56DDBF3-844A-4045-9449-7FE1CDC33C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7" y="548680"/>
            <a:ext cx="275601" cy="275601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anchor="ctr" anchorCtr="1">
            <a:noAutofit/>
          </a:bodyPr>
          <a:lstStyle>
            <a:lvl1pPr marL="0" indent="0" algn="ctr">
              <a:lnSpc>
                <a:spcPct val="100000"/>
              </a:lnSpc>
              <a:tabLst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  </a:t>
            </a:r>
          </a:p>
        </p:txBody>
      </p:sp>
      <p:sp>
        <p:nvSpPr>
          <p:cNvPr id="13" name="标题 7">
            <a:extLst>
              <a:ext uri="{FF2B5EF4-FFF2-40B4-BE49-F238E27FC236}">
                <a16:creationId xmlns:a16="http://schemas.microsoft.com/office/drawing/2014/main" xmlns="" id="{DD9475FD-9478-004D-9CEE-9F3A81A93B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456" y="404664"/>
            <a:ext cx="10152757" cy="1008112"/>
          </a:xfrm>
        </p:spPr>
        <p:txBody>
          <a:bodyPr anchor="t" anchorCtr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zh-CN" altLang="en-US" sz="3000" b="0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Microsoft YaHei" charset="-122"/>
                <a:ea typeface="Microsoft YaHei" charset="-122"/>
                <a:cs typeface="Microsoft YaHei" charset="-122"/>
                <a:sym typeface="PingFang SC Regular"/>
              </a:defRPr>
            </a:lvl1pPr>
          </a:lstStyle>
          <a:p>
            <a:r>
              <a:rPr lang="zh-CN" altLang="en-US" dirty="0"/>
              <a:t>标题 微软雅</a:t>
            </a:r>
            <a:r>
              <a:rPr lang="zh-CN" altLang="en-US" dirty="0" smtClean="0"/>
              <a:t>黑</a:t>
            </a:r>
            <a:r>
              <a:rPr lang="en-US" altLang="zh-CN" dirty="0" smtClean="0"/>
              <a:t>30</a:t>
            </a:r>
            <a:r>
              <a:rPr lang="zh-CN" altLang="en-US" dirty="0" smtClean="0"/>
              <a:t>号</a:t>
            </a:r>
            <a:r>
              <a:rPr lang="zh-CN" altLang="en-US" dirty="0"/>
              <a:t>字</a:t>
            </a:r>
            <a:endParaRPr kumimoji="1" lang="zh-CN" altLang="en-US" dirty="0"/>
          </a:p>
        </p:txBody>
      </p:sp>
    </p:spTree>
    <p:extLst/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1218590" y="3994651"/>
            <a:ext cx="4517192" cy="1457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0" indent="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pPr>
            <a:endParaRPr lang="zh-CN" altLang="en-US" dirty="0"/>
          </a:p>
          <a:p>
            <a:endParaRPr lang="en-US" altLang="zh-CN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1218590" y="2217676"/>
            <a:ext cx="45171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57624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9" r:id="rId2"/>
    <p:sldLayoutId id="2147483695" r:id="rId3"/>
    <p:sldLayoutId id="2147483691" r:id="rId4"/>
    <p:sldLayoutId id="2147483679" r:id="rId5"/>
    <p:sldLayoutId id="2147483680" r:id="rId6"/>
    <p:sldLayoutId id="2147483684" r:id="rId7"/>
    <p:sldLayoutId id="2147483692" r:id="rId8"/>
    <p:sldLayoutId id="2147483681" r:id="rId9"/>
    <p:sldLayoutId id="2147483693" r:id="rId10"/>
    <p:sldLayoutId id="2147483688" r:id="rId11"/>
    <p:sldLayoutId id="2147483682" r:id="rId12"/>
    <p:sldLayoutId id="2147483696" r:id="rId13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Tx/>
          <a:latin typeface="+mj-ea"/>
          <a:ea typeface="+mj-ea"/>
          <a:cs typeface="Microsoft YaHei Normal"/>
          <a:sym typeface="PingFang SC Regular"/>
        </a:defRPr>
      </a:lvl1pPr>
      <a:lvl2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333333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2pPr>
      <a:lvl3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333333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3pPr>
      <a:lvl4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333333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4pPr>
      <a:lvl5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333333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5pPr>
      <a:lvl6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333333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6pPr>
      <a:lvl7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333333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7pPr>
      <a:lvl8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333333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8pPr>
      <a:lvl9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333333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9pPr>
    </p:titleStyle>
    <p:bodyStyle>
      <a:lvl1pPr marL="0" marR="0" indent="0" algn="l" defTabSz="9144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lang="zh-CN" altLang="en-US" sz="1400" b="0" i="0" u="none" strike="noStrike" cap="none" spc="0" baseline="0" dirty="0" smtClean="0">
          <a:ln>
            <a:noFill/>
          </a:ln>
          <a:solidFill>
            <a:srgbClr val="535353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Microsoft YaHei" panose="020B0503020204020204" pitchFamily="34" charset="-122"/>
          <a:sym typeface="PingFang SC Regular"/>
        </a:defRPr>
      </a:lvl1pPr>
      <a:lvl2pPr marL="457200" marR="0" indent="0" algn="l" defTabSz="91440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 typeface="Arial"/>
        <a:buNone/>
        <a:tabLst/>
        <a:defRPr sz="1600" b="0" i="0" u="none" strike="noStrike" cap="none" spc="0" baseline="0" dirty="0">
          <a:ln>
            <a:noFill/>
          </a:ln>
          <a:solidFill>
            <a:srgbClr val="535353"/>
          </a:solidFill>
          <a:uFillTx/>
          <a:latin typeface="+mj-ea"/>
          <a:ea typeface="+mj-ea"/>
          <a:cs typeface="Microsoft YaHei Normal"/>
          <a:sym typeface="PingFang SC Regular"/>
        </a:defRPr>
      </a:lvl2pPr>
      <a:lvl3pPr marL="914400" marR="0" indent="0" algn="l" defTabSz="91440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 typeface="Arial"/>
        <a:buNone/>
        <a:tabLst/>
        <a:defRPr sz="1600" b="0" i="0" u="none" strike="noStrike" cap="none" spc="0" baseline="0">
          <a:ln>
            <a:noFill/>
          </a:ln>
          <a:solidFill>
            <a:srgbClr val="535353"/>
          </a:solidFill>
          <a:uFillTx/>
          <a:latin typeface="+mj-ea"/>
          <a:ea typeface="+mj-ea"/>
          <a:cs typeface="Microsoft YaHei Normal"/>
          <a:sym typeface="PingFang SC Regular"/>
        </a:defRPr>
      </a:lvl3pPr>
      <a:lvl4pPr marL="1371600" marR="0" indent="0" algn="l" defTabSz="91440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 typeface="Arial"/>
        <a:buNone/>
        <a:tabLst/>
        <a:defRPr sz="2000" b="0" i="0" u="none" strike="noStrike" cap="none" spc="0" baseline="0">
          <a:ln>
            <a:noFill/>
          </a:ln>
          <a:solidFill>
            <a:srgbClr val="535353"/>
          </a:solidFill>
          <a:uFillTx/>
          <a:latin typeface="+mj-ea"/>
          <a:ea typeface="+mj-ea"/>
          <a:cs typeface="Microsoft YaHei Normal"/>
          <a:sym typeface="PingFang SC Regular"/>
        </a:defRPr>
      </a:lvl4pPr>
      <a:lvl5pPr marL="1828800" marR="0" indent="0" algn="l" defTabSz="91440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 typeface="Arial"/>
        <a:buNone/>
        <a:tabLst/>
        <a:defRPr sz="2000" b="0" i="0" u="none" strike="noStrike" cap="none" spc="0" baseline="0">
          <a:ln>
            <a:noFill/>
          </a:ln>
          <a:solidFill>
            <a:srgbClr val="535353"/>
          </a:solidFill>
          <a:uFillTx/>
          <a:latin typeface="+mj-ea"/>
          <a:ea typeface="+mj-ea"/>
          <a:cs typeface="Microsoft YaHei Normal"/>
          <a:sym typeface="PingFang SC Regular"/>
        </a:defRPr>
      </a:lvl5pPr>
      <a:lvl6pPr marL="2819400" marR="0" indent="-53340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4200" b="0" i="0" u="none" strike="noStrike" cap="none" spc="0" baseline="0">
          <a:ln>
            <a:noFill/>
          </a:ln>
          <a:solidFill>
            <a:srgbClr val="424242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6pPr>
      <a:lvl7pPr marL="3276600" marR="0" indent="-53340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4200" b="0" i="0" u="none" strike="noStrike" cap="none" spc="0" baseline="0">
          <a:ln>
            <a:noFill/>
          </a:ln>
          <a:solidFill>
            <a:srgbClr val="424242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7pPr>
      <a:lvl8pPr marL="3733800" marR="0" indent="-53340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4200" b="0" i="0" u="none" strike="noStrike" cap="none" spc="0" baseline="0">
          <a:ln>
            <a:noFill/>
          </a:ln>
          <a:solidFill>
            <a:srgbClr val="424242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8pPr>
      <a:lvl9pPr marL="4191000" marR="0" indent="-53340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4200" b="0" i="0" u="none" strike="noStrike" cap="none" spc="0" baseline="0">
          <a:ln>
            <a:noFill/>
          </a:ln>
          <a:solidFill>
            <a:srgbClr val="424242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9pPr>
    </p:bodyStyle>
    <p:otherStyle>
      <a:lvl1pPr marL="0" marR="0" indent="0" algn="l" defTabSz="914400" rtl="0" latinLnBrk="0">
        <a:lnSpc>
          <a:spcPct val="12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8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2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8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2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8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2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8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2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8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2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8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2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8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2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8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2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8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>
          <p15:clr>
            <a:srgbClr val="F26B43"/>
          </p15:clr>
        </p15:guide>
        <p15:guide id="2">
          <p15:clr>
            <a:srgbClr val="F26B43"/>
          </p15:clr>
        </p15:guide>
        <p15:guide id="3" pos="529">
          <p15:clr>
            <a:srgbClr val="F26B43"/>
          </p15:clr>
        </p15:guide>
        <p15:guide id="4" pos="7151">
          <p15:clr>
            <a:srgbClr val="F26B43"/>
          </p15:clr>
        </p15:guide>
        <p15:guide id="5" orient="horz" pos="4320">
          <p15:clr>
            <a:srgbClr val="F26B43"/>
          </p15:clr>
        </p15:guide>
        <p15:guide id="6" pos="3840">
          <p15:clr>
            <a:srgbClr val="F26B43"/>
          </p15:clr>
        </p15:guide>
        <p15:guide id="7" orient="horz" pos="527">
          <p15:clr>
            <a:srgbClr val="F26B43"/>
          </p15:clr>
        </p15:guide>
        <p15:guide id="8" orient="horz" pos="379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hyperlink" Target="https://github.com/didi/LogicFlow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2" Type="http://schemas.openxmlformats.org/officeDocument/2006/relationships/diagramData" Target="../diagrams/data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280668" y="3974645"/>
            <a:ext cx="1511075" cy="390460"/>
          </a:xfrm>
        </p:spPr>
        <p:txBody>
          <a:bodyPr>
            <a:normAutofit fontScale="92500"/>
          </a:bodyPr>
          <a:lstStyle/>
          <a:p>
            <a:r>
              <a:rPr kumimoji="1" lang="zh-CN" altLang="en-US" dirty="0" smtClean="0"/>
              <a:t>智能中台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体验平台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2310310" y="4435178"/>
            <a:ext cx="1967032" cy="473999"/>
          </a:xfrm>
        </p:spPr>
        <p:txBody>
          <a:bodyPr/>
          <a:lstStyle/>
          <a:p>
            <a:r>
              <a:rPr kumimoji="1" lang="en-US" altLang="zh-CN" dirty="0" smtClean="0"/>
              <a:t>2021.10.19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1836162" y="2566112"/>
            <a:ext cx="4199638" cy="125298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Logic</a:t>
            </a:r>
            <a:r>
              <a:rPr lang="zh-CN" altLang="en-US" dirty="0" smtClean="0"/>
              <a:t> </a:t>
            </a:r>
            <a:r>
              <a:rPr lang="en-US" altLang="zh-CN" dirty="0" smtClean="0"/>
              <a:t>Flow</a:t>
            </a:r>
            <a:endParaRPr lang="en-US" altLang="zh-CN" dirty="0"/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2272606" y="3500645"/>
            <a:ext cx="791028" cy="473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Microsoft YaHei" charset="-122"/>
                <a:ea typeface="Microsoft YaHei" charset="-122"/>
                <a:cs typeface="Microsoft YaHei" charset="-122"/>
                <a:sym typeface="PingFang SC Regular"/>
              </a:defRPr>
            </a:lvl1pPr>
            <a:lvl2pPr marL="457200" marR="0" indent="0" algn="l" defTabSz="9144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600" b="0" i="0" u="none" strike="noStrike" cap="none" spc="0" baseline="0" dirty="0">
                <a:ln>
                  <a:noFill/>
                </a:ln>
                <a:solidFill>
                  <a:srgbClr val="535353"/>
                </a:solidFill>
                <a:uFillTx/>
                <a:latin typeface="+mj-ea"/>
                <a:ea typeface="+mj-ea"/>
                <a:cs typeface="Microsoft YaHei Normal"/>
                <a:sym typeface="PingFang SC Regular"/>
              </a:defRPr>
            </a:lvl2pPr>
            <a:lvl3pPr marL="914400" marR="0" indent="0" algn="l" defTabSz="9144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j-ea"/>
                <a:ea typeface="+mj-ea"/>
                <a:cs typeface="Microsoft YaHei Normal"/>
                <a:sym typeface="PingFang SC Regular"/>
              </a:defRPr>
            </a:lvl3pPr>
            <a:lvl4pPr marL="1371600" marR="0" indent="0" algn="l" defTabSz="9144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j-ea"/>
                <a:ea typeface="+mj-ea"/>
                <a:cs typeface="Microsoft YaHei Normal"/>
                <a:sym typeface="PingFang SC Regular"/>
              </a:defRPr>
            </a:lvl4pPr>
            <a:lvl5pPr marL="1828800" marR="0" indent="0" algn="l" defTabSz="9144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j-ea"/>
                <a:ea typeface="+mj-ea"/>
                <a:cs typeface="Microsoft YaHei Normal"/>
                <a:sym typeface="PingFang SC Regular"/>
              </a:defRPr>
            </a:lvl5pPr>
            <a:lvl6pPr marL="2819400" marR="0" indent="-53340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2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6pPr>
            <a:lvl7pPr marL="3276600" marR="0" indent="-53340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2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7pPr>
            <a:lvl8pPr marL="3733800" marR="0" indent="-53340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2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8pPr>
            <a:lvl9pPr marL="4191000" marR="0" indent="-53340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2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9pPr>
          </a:lstStyle>
          <a:p>
            <a:pPr hangingPunct="1"/>
            <a:r>
              <a:rPr kumimoji="1" lang="zh-CN" altLang="en-US" dirty="0" smtClean="0"/>
              <a:t>胥涛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43852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95400" y="428226"/>
            <a:ext cx="2448272" cy="648072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>
                <a:solidFill>
                  <a:srgbClr val="FF7F41"/>
                </a:solidFill>
              </a:rPr>
              <a:t>基础能力</a:t>
            </a:r>
            <a:endParaRPr kumimoji="1" lang="zh-CN" altLang="en-US" sz="2400" dirty="0">
              <a:solidFill>
                <a:srgbClr val="FF7F4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62" y="1082339"/>
            <a:ext cx="5181733" cy="4915768"/>
          </a:xfrm>
          <a:prstGeom prst="rect">
            <a:avLst/>
          </a:prstGeom>
        </p:spPr>
      </p:pic>
      <p:sp>
        <p:nvSpPr>
          <p:cNvPr id="14" name="Google Shape;1971;p48"/>
          <p:cNvSpPr txBox="1"/>
          <p:nvPr/>
        </p:nvSpPr>
        <p:spPr>
          <a:xfrm>
            <a:off x="7248127" y="2837671"/>
            <a:ext cx="2574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 smtClean="0">
                <a:solidFill>
                  <a:schemeClr val="dk1"/>
                </a:solidFill>
                <a:latin typeface="Microsoft YaHei" charset="-122"/>
                <a:ea typeface="Microsoft YaHei" charset="-122"/>
                <a:cs typeface="Microsoft YaHei" charset="-122"/>
                <a:sym typeface="Lato"/>
              </a:rPr>
              <a:t>图编辑</a:t>
            </a:r>
            <a:endParaRPr sz="2000" dirty="0">
              <a:solidFill>
                <a:schemeClr val="dk1"/>
              </a:solidFill>
              <a:latin typeface="Microsoft YaHei" charset="-122"/>
              <a:ea typeface="Microsoft YaHei" charset="-122"/>
              <a:cs typeface="Microsoft YaHei" charset="-122"/>
              <a:sym typeface="Lato"/>
            </a:endParaRPr>
          </a:p>
        </p:txBody>
      </p:sp>
      <p:sp>
        <p:nvSpPr>
          <p:cNvPr id="15" name="Google Shape;1973;p48"/>
          <p:cNvSpPr txBox="1"/>
          <p:nvPr/>
        </p:nvSpPr>
        <p:spPr>
          <a:xfrm>
            <a:off x="7248127" y="1076298"/>
            <a:ext cx="1728192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 smtClean="0">
                <a:solidFill>
                  <a:schemeClr val="dk1"/>
                </a:solidFill>
                <a:latin typeface="Microsoft YaHei" charset="-122"/>
                <a:ea typeface="Microsoft YaHei" charset="-122"/>
                <a:cs typeface="Microsoft YaHei" charset="-122"/>
                <a:sym typeface="Lato"/>
              </a:rPr>
              <a:t>内置元素</a:t>
            </a:r>
            <a:endParaRPr sz="2000" dirty="0">
              <a:solidFill>
                <a:schemeClr val="dk1"/>
              </a:solidFill>
              <a:latin typeface="Microsoft YaHei" charset="-122"/>
              <a:ea typeface="Microsoft YaHei" charset="-122"/>
              <a:cs typeface="Microsoft YaHei" charset="-122"/>
              <a:sym typeface="Lato"/>
            </a:endParaRPr>
          </a:p>
        </p:txBody>
      </p:sp>
      <p:sp>
        <p:nvSpPr>
          <p:cNvPr id="17" name="Google Shape;1975;p48"/>
          <p:cNvSpPr txBox="1"/>
          <p:nvPr/>
        </p:nvSpPr>
        <p:spPr>
          <a:xfrm>
            <a:off x="7248127" y="4673209"/>
            <a:ext cx="2574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 smtClean="0">
                <a:solidFill>
                  <a:schemeClr val="dk1"/>
                </a:solidFill>
                <a:latin typeface="Microsoft YaHei" charset="-122"/>
                <a:ea typeface="Microsoft YaHei" charset="-122"/>
                <a:cs typeface="Microsoft YaHei" charset="-122"/>
                <a:sym typeface="Lato"/>
              </a:rPr>
              <a:t>事件</a:t>
            </a:r>
            <a:endParaRPr sz="2000" dirty="0">
              <a:solidFill>
                <a:schemeClr val="dk1"/>
              </a:solidFill>
              <a:latin typeface="Microsoft YaHei" charset="-122"/>
              <a:ea typeface="Microsoft YaHei" charset="-122"/>
              <a:cs typeface="Microsoft YaHei" charset="-122"/>
              <a:sym typeface="Lato"/>
            </a:endParaRPr>
          </a:p>
        </p:txBody>
      </p:sp>
      <p:sp>
        <p:nvSpPr>
          <p:cNvPr id="19" name="Google Shape;1981;p48"/>
          <p:cNvSpPr/>
          <p:nvPr/>
        </p:nvSpPr>
        <p:spPr>
          <a:xfrm>
            <a:off x="6881301" y="1192984"/>
            <a:ext cx="182400" cy="182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YaHei" charset="-122"/>
              <a:ea typeface="Microsoft YaHei" charset="-122"/>
              <a:cs typeface="Microsoft YaHei" charset="-122"/>
              <a:sym typeface="Lato"/>
            </a:endParaRPr>
          </a:p>
        </p:txBody>
      </p:sp>
      <p:sp>
        <p:nvSpPr>
          <p:cNvPr id="20" name="Google Shape;1982;p48"/>
          <p:cNvSpPr/>
          <p:nvPr/>
        </p:nvSpPr>
        <p:spPr>
          <a:xfrm>
            <a:off x="6881301" y="2837671"/>
            <a:ext cx="182400" cy="182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YaHei" charset="-122"/>
              <a:ea typeface="Microsoft YaHei" charset="-122"/>
              <a:cs typeface="Microsoft YaHei" charset="-122"/>
              <a:sym typeface="Lato"/>
            </a:endParaRPr>
          </a:p>
        </p:txBody>
      </p:sp>
      <p:sp>
        <p:nvSpPr>
          <p:cNvPr id="21" name="Google Shape;1983;p48"/>
          <p:cNvSpPr/>
          <p:nvPr/>
        </p:nvSpPr>
        <p:spPr>
          <a:xfrm>
            <a:off x="6881301" y="4673209"/>
            <a:ext cx="182400" cy="18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YaHei" charset="-122"/>
              <a:ea typeface="Microsoft YaHei" charset="-122"/>
              <a:cs typeface="Microsoft YaHei" charset="-122"/>
              <a:sym typeface="Lato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248127" y="1470620"/>
            <a:ext cx="3960439" cy="6657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矩形、圆形、菱形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Html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节点、多边形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、椭圆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直线、折线、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曲线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248127" y="3192070"/>
            <a:ext cx="4464496" cy="8530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rPr>
              <a:t>撤销</a:t>
            </a:r>
            <a:r>
              <a:rPr lang="en-US" altLang="zh-CN" dirty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dirty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重</a:t>
            </a:r>
            <a:r>
              <a:rPr lang="zh-CN" altLang="en-US" dirty="0" smtClean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做、放大缩小、自定义快捷键、菜单、网格、</a:t>
            </a:r>
            <a:endParaRPr lang="en-US" altLang="zh-CN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rPr>
              <a:t>背景、对齐线</a:t>
            </a:r>
            <a:r>
              <a:rPr lang="zh-CN" altLang="en-US" dirty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dirty="0" smtClean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静默模式、连线规则、查找定位等</a:t>
            </a:r>
            <a:endParaRPr lang="en-US" altLang="zh-CN" dirty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248127" y="4920109"/>
            <a:ext cx="3960440" cy="5036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节点、边、画布、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History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、插件自定义事件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6956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3392" y="332656"/>
            <a:ext cx="2448272" cy="648072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>
                <a:solidFill>
                  <a:srgbClr val="FF7F41"/>
                </a:solidFill>
              </a:rPr>
              <a:t>扩展能力</a:t>
            </a:r>
            <a:endParaRPr kumimoji="1" lang="zh-CN" altLang="en-US" sz="2400" dirty="0">
              <a:solidFill>
                <a:srgbClr val="FF7F4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30385" y="846675"/>
            <a:ext cx="8538024" cy="12222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在实际项目中，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不同的业务场景下需要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的功能不尽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相同，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Logic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Flow 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很难做到支持所有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场景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，所以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提供好的扩展能力，支持用户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二次开发是比较好的选择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955841512"/>
              </p:ext>
            </p:extLst>
          </p:nvPr>
        </p:nvGraphicFramePr>
        <p:xfrm>
          <a:off x="3281615" y="2140749"/>
          <a:ext cx="6008216" cy="4293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91885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3392" y="368013"/>
            <a:ext cx="7560840" cy="504056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>
                <a:solidFill>
                  <a:srgbClr val="FF7F41"/>
                </a:solidFill>
              </a:rPr>
              <a:t>自定义图形</a:t>
            </a:r>
            <a:endParaRPr kumimoji="1" lang="zh-CN" altLang="en-US" sz="2400" dirty="0">
              <a:solidFill>
                <a:srgbClr val="FF7F4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87102" y="872069"/>
            <a:ext cx="8233234" cy="1116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r>
              <a:rPr lang="zh-CN" altLang="en-US" sz="1600" dirty="0" smtClean="0"/>
              <a:t>开发同学可以</a:t>
            </a:r>
            <a:r>
              <a:rPr lang="zh-CN" altLang="en-US" sz="1600" dirty="0"/>
              <a:t>在自己的项目中基于 </a:t>
            </a:r>
            <a:r>
              <a:rPr lang="en-US" altLang="zh-CN" sz="1600" dirty="0" err="1"/>
              <a:t>LogicFlow</a:t>
            </a:r>
            <a:r>
              <a:rPr lang="en-US" altLang="zh-CN" sz="1600" dirty="0"/>
              <a:t> </a:t>
            </a:r>
            <a:r>
              <a:rPr lang="zh-CN" altLang="en-US" sz="1600" dirty="0"/>
              <a:t>中的任何一种节点</a:t>
            </a:r>
            <a:r>
              <a:rPr lang="en-US" altLang="zh-CN" sz="1600" dirty="0"/>
              <a:t>(</a:t>
            </a:r>
            <a:r>
              <a:rPr lang="zh-CN" altLang="en-US" sz="1600" dirty="0"/>
              <a:t>包括</a:t>
            </a:r>
            <a:r>
              <a:rPr lang="en-US" altLang="zh-CN" sz="1600" dirty="0"/>
              <a:t>@</a:t>
            </a:r>
            <a:r>
              <a:rPr lang="en-US" altLang="zh-CN" sz="1600" dirty="0" err="1"/>
              <a:t>logicflow</a:t>
            </a:r>
            <a:r>
              <a:rPr lang="en-US" altLang="zh-CN" sz="1600" dirty="0"/>
              <a:t>/extension</a:t>
            </a:r>
            <a:r>
              <a:rPr lang="zh-CN" altLang="en-US" sz="1600" dirty="0"/>
              <a:t>中的节点</a:t>
            </a:r>
            <a:r>
              <a:rPr lang="en-US" altLang="zh-CN" sz="1600" dirty="0"/>
              <a:t>)</a:t>
            </a:r>
            <a:r>
              <a:rPr lang="zh-CN" altLang="en-US" sz="1600" dirty="0"/>
              <a:t>，采用继承重写对应的方法，实现自己业务需求的节点</a:t>
            </a:r>
            <a:r>
              <a:rPr lang="zh-CN" altLang="en-US" sz="1600" dirty="0" smtClean="0"/>
              <a:t>。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02" y="2060848"/>
            <a:ext cx="6350448" cy="370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312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95400" y="355737"/>
            <a:ext cx="5400599" cy="504056"/>
          </a:xfrm>
        </p:spPr>
        <p:txBody>
          <a:bodyPr>
            <a:normAutofit fontScale="90000"/>
          </a:bodyPr>
          <a:lstStyle/>
          <a:p>
            <a:r>
              <a:rPr kumimoji="1" lang="zh-CN" altLang="en-US" sz="2800" dirty="0" smtClean="0">
                <a:solidFill>
                  <a:srgbClr val="FF7F41"/>
                </a:solidFill>
              </a:rPr>
              <a:t>自定义插件</a:t>
            </a:r>
            <a:endParaRPr kumimoji="1" lang="zh-CN" altLang="en-US" sz="2800" dirty="0">
              <a:solidFill>
                <a:srgbClr val="FF7F4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99456" y="1140131"/>
            <a:ext cx="7200800" cy="720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fontScale="925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sym typeface="PingFang SC Regular"/>
              </a:rPr>
              <a:t>LogicFlow</a:t>
            </a:r>
            <a:r>
              <a:rPr lang="zh-CN" altLang="en-US" sz="1600" dirty="0" smtClean="0">
                <a:latin typeface="+mj-ea"/>
                <a:ea typeface="+mj-ea"/>
              </a:rPr>
              <a:t>分为</a:t>
            </a:r>
            <a:r>
              <a:rPr lang="en-US" altLang="zh-CN" sz="1600" dirty="0" smtClean="0">
                <a:latin typeface="+mj-ea"/>
                <a:ea typeface="+mj-ea"/>
              </a:rPr>
              <a:t>core</a:t>
            </a:r>
            <a:r>
              <a:rPr lang="zh-CN" altLang="en-US" sz="1600" dirty="0" smtClean="0">
                <a:latin typeface="+mj-ea"/>
                <a:ea typeface="+mj-ea"/>
              </a:rPr>
              <a:t>包和</a:t>
            </a:r>
            <a:r>
              <a:rPr lang="en-US" altLang="zh-CN" sz="1600" dirty="0" smtClean="0">
                <a:latin typeface="+mj-ea"/>
                <a:ea typeface="+mj-ea"/>
              </a:rPr>
              <a:t>extension</a:t>
            </a:r>
            <a:r>
              <a:rPr lang="zh-CN" altLang="en-US" sz="1600" dirty="0" smtClean="0">
                <a:latin typeface="+mj-ea"/>
                <a:ea typeface="+mj-ea"/>
              </a:rPr>
              <a:t>两个包，其中</a:t>
            </a:r>
            <a:r>
              <a:rPr lang="en-US" altLang="zh-CN" sz="1600" dirty="0" smtClean="0">
                <a:latin typeface="+mj-ea"/>
                <a:ea typeface="+mj-ea"/>
              </a:rPr>
              <a:t>extension</a:t>
            </a:r>
            <a:r>
              <a:rPr lang="zh-CN" altLang="en-US" sz="1600" dirty="0" smtClean="0">
                <a:latin typeface="+mj-ea"/>
                <a:ea typeface="+mj-ea"/>
              </a:rPr>
              <a:t>包中所有的功能都是利用自定义插件的机制实现。而</a:t>
            </a:r>
            <a:r>
              <a:rPr lang="en-US" altLang="zh-CN" sz="1600" dirty="0" smtClean="0">
                <a:latin typeface="+mj-ea"/>
                <a:ea typeface="+mj-ea"/>
              </a:rPr>
              <a:t>core</a:t>
            </a:r>
            <a:r>
              <a:rPr lang="zh-CN" altLang="en-US" sz="1600" dirty="0" smtClean="0">
                <a:latin typeface="+mj-ea"/>
                <a:ea typeface="+mj-ea"/>
              </a:rPr>
              <a:t>包只包括了基础能力和非常丰富的编辑</a:t>
            </a:r>
            <a:r>
              <a:rPr lang="en-US" altLang="zh-CN" sz="1600" dirty="0" smtClean="0">
                <a:latin typeface="+mj-ea"/>
                <a:ea typeface="+mj-ea"/>
              </a:rPr>
              <a:t>API</a:t>
            </a:r>
            <a:r>
              <a:rPr lang="zh-CN" altLang="en-US" sz="1600" dirty="0" smtClean="0">
                <a:latin typeface="+mj-ea"/>
                <a:ea typeface="+mj-ea"/>
              </a:rPr>
              <a:t>。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sym typeface="PingFang SC Regular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232743" y="2142762"/>
            <a:ext cx="216024" cy="180020"/>
          </a:xfrm>
          <a:prstGeom prst="ellipse">
            <a:avLst/>
          </a:prstGeom>
          <a:solidFill>
            <a:srgbClr val="FF0000"/>
          </a:solidFill>
          <a:ln w="38100">
            <a:noFill/>
            <a:miter lim="400000"/>
          </a:ln>
        </p:spPr>
        <p:txBody>
          <a:bodyPr lIns="45719" rIns="45719"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2300" dirty="0">
              <a:noFill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06652" y="1867330"/>
            <a:ext cx="6912768" cy="9361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PingFang SC Regular"/>
                <a:ea typeface="PingFang SC Regular"/>
                <a:cs typeface="PingFang SC Regular"/>
                <a:sym typeface="PingFang SC Regular"/>
              </a:rPr>
              <a:t>常用组件</a:t>
            </a:r>
            <a:endParaRPr lang="en-US" altLang="zh-CN" dirty="0"/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菜单、控制栏、小地图、导出、框选等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208823" y="3890673"/>
            <a:ext cx="216024" cy="216024"/>
          </a:xfrm>
          <a:prstGeom prst="ellipse">
            <a:avLst/>
          </a:prstGeom>
          <a:solidFill>
            <a:srgbClr val="FF0000"/>
          </a:solidFill>
          <a:ln w="38100">
            <a:noFill/>
            <a:miter lim="400000"/>
          </a:ln>
        </p:spPr>
        <p:txBody>
          <a:bodyPr lIns="45719" rIns="45719"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2300" dirty="0">
              <a:noFill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79592" y="3746657"/>
            <a:ext cx="6912768" cy="7624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 smtClean="0"/>
              <a:t>流程引擎配套元素</a:t>
            </a:r>
            <a:endParaRPr lang="en-US" altLang="zh-CN" dirty="0"/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 smtClean="0"/>
              <a:t>Bpmn</a:t>
            </a:r>
            <a:r>
              <a:rPr lang="zh-CN" altLang="en-US" dirty="0" smtClean="0"/>
              <a:t>插件、</a:t>
            </a:r>
            <a:r>
              <a:rPr lang="en-US" altLang="zh-CN" dirty="0" smtClean="0"/>
              <a:t>turbo</a:t>
            </a:r>
            <a:r>
              <a:rPr lang="zh-CN" altLang="en-US" dirty="0" smtClean="0"/>
              <a:t>插件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199456" y="3030347"/>
            <a:ext cx="216024" cy="180020"/>
          </a:xfrm>
          <a:prstGeom prst="ellipse">
            <a:avLst/>
          </a:prstGeom>
          <a:solidFill>
            <a:srgbClr val="FF0000"/>
          </a:solidFill>
          <a:ln w="38100">
            <a:noFill/>
            <a:miter lim="400000"/>
          </a:ln>
        </p:spPr>
        <p:txBody>
          <a:bodyPr lIns="45719" rIns="45719"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2300" dirty="0">
              <a:noFill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03512" y="2810553"/>
            <a:ext cx="6912768" cy="9361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 smtClean="0"/>
              <a:t>扩展元素</a:t>
            </a:r>
            <a:endParaRPr lang="en-US" altLang="zh-CN" dirty="0" smtClean="0"/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缩放节点、复杂图形节点、分组、扩展连线等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1900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95400" y="355737"/>
            <a:ext cx="5400599" cy="504056"/>
          </a:xfrm>
        </p:spPr>
        <p:txBody>
          <a:bodyPr>
            <a:normAutofit fontScale="90000"/>
          </a:bodyPr>
          <a:lstStyle/>
          <a:p>
            <a:r>
              <a:rPr kumimoji="1" lang="en-US" altLang="zh-CN" sz="2800" dirty="0" err="1" smtClean="0">
                <a:solidFill>
                  <a:srgbClr val="FF7F41"/>
                </a:solidFill>
              </a:rPr>
              <a:t>LogicFlow</a:t>
            </a:r>
            <a:r>
              <a:rPr kumimoji="1" lang="zh-CN" altLang="en-US" sz="2800" dirty="0" smtClean="0">
                <a:solidFill>
                  <a:srgbClr val="FF7F41"/>
                </a:solidFill>
              </a:rPr>
              <a:t>的拓展能力</a:t>
            </a:r>
            <a:endParaRPr kumimoji="1" lang="zh-CN" altLang="en-US" sz="2800" dirty="0">
              <a:solidFill>
                <a:srgbClr val="FF7F4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99456" y="980728"/>
            <a:ext cx="8208912" cy="8487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lnSpcReduction="10000"/>
          </a:bodyPr>
          <a:lstStyle/>
          <a:p>
            <a:r>
              <a:rPr lang="zh-CN" altLang="en-US" sz="1600" dirty="0"/>
              <a:t>我们对于如何将 </a:t>
            </a:r>
            <a:r>
              <a:rPr lang="en-US" altLang="zh-CN" sz="1600" dirty="0" err="1"/>
              <a:t>LogicFlow</a:t>
            </a:r>
            <a:r>
              <a:rPr lang="en-US" altLang="zh-CN" sz="1600" dirty="0"/>
              <a:t> </a:t>
            </a:r>
            <a:r>
              <a:rPr lang="zh-CN" altLang="en-US" sz="1600" dirty="0"/>
              <a:t>实现成一个足够灵活的流程可视化库存在两种想法。一种是一切皆可配置，也就是</a:t>
            </a:r>
            <a:r>
              <a:rPr lang="zh-CN" altLang="en-US" sz="1600" dirty="0">
                <a:solidFill>
                  <a:srgbClr val="FF7F41"/>
                </a:solidFill>
              </a:rPr>
              <a:t>配置化</a:t>
            </a:r>
            <a:r>
              <a:rPr lang="zh-CN" altLang="en-US" sz="1600" dirty="0" smtClean="0"/>
              <a:t>。</a:t>
            </a:r>
            <a:r>
              <a:rPr lang="zh-CN" altLang="en-US" sz="1600" dirty="0"/>
              <a:t>另一种方案就是</a:t>
            </a:r>
            <a:r>
              <a:rPr lang="zh-CN" altLang="en-US" sz="1600" dirty="0">
                <a:solidFill>
                  <a:srgbClr val="FF7F41"/>
                </a:solidFill>
              </a:rPr>
              <a:t>插件化</a:t>
            </a:r>
            <a:r>
              <a:rPr lang="zh-CN" altLang="en-US" sz="1600" dirty="0"/>
              <a:t>，就是将不断变化的非核心功能分散到插件中，避免其与核心代码耦合，保持其核心部分代码简洁和稳定。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sym typeface="PingFang SC Regular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014116"/>
              </p:ext>
            </p:extLst>
          </p:nvPr>
        </p:nvGraphicFramePr>
        <p:xfrm>
          <a:off x="1199456" y="1950372"/>
          <a:ext cx="8352928" cy="35668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6464"/>
                <a:gridCol w="4176464"/>
              </a:tblGrid>
              <a:tr h="939442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solidFill>
                            <a:schemeClr val="bg1"/>
                          </a:solidFill>
                        </a:rPr>
                        <a:t>配置化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7F4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solidFill>
                            <a:schemeClr val="bg1"/>
                          </a:solidFill>
                        </a:rPr>
                        <a:t>插件化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7F41"/>
                    </a:solidFill>
                  </a:tcPr>
                </a:tc>
              </a:tr>
              <a:tr h="2627418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415480" y="2924944"/>
            <a:ext cx="3816424" cy="24482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FF7F41"/>
                </a:solidFill>
                <a:effectLst/>
                <a:uFillTx/>
                <a:sym typeface="PingFang SC Regular"/>
              </a:rPr>
              <a:t>优点</a:t>
            </a:r>
            <a:endParaRPr lang="en-US" altLang="zh-CN" sz="1800" dirty="0">
              <a:solidFill>
                <a:srgbClr val="FF7F41"/>
              </a:solidFill>
            </a:endParaRPr>
          </a:p>
          <a:p>
            <a:pPr marL="285750" marR="0" indent="-28575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zh-CN" altLang="en-US" dirty="0" smtClean="0"/>
              <a:t>易用性好</a:t>
            </a:r>
            <a:r>
              <a:rPr lang="en-US" altLang="zh-CN" dirty="0" smtClean="0"/>
              <a:t>,</a:t>
            </a:r>
            <a:r>
              <a:rPr lang="zh-CN" altLang="en-US" dirty="0" smtClean="0"/>
              <a:t> 用法简单</a:t>
            </a:r>
            <a:endParaRPr lang="en-US" altLang="zh-CN" dirty="0"/>
          </a:p>
          <a:p>
            <a:pPr marL="285750" marR="0" indent="-28575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zh-CN" altLang="en-US" dirty="0" smtClean="0"/>
              <a:t>整体效果可控</a:t>
            </a:r>
            <a:endParaRPr lang="en-US" altLang="zh-CN" dirty="0"/>
          </a:p>
          <a:p>
            <a:pPr marL="285750" marR="0" indent="-28575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lang="en-US" altLang="zh-CN" dirty="0" smtClean="0"/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800" dirty="0" smtClean="0">
                <a:solidFill>
                  <a:srgbClr val="FF7F41"/>
                </a:solidFill>
              </a:rPr>
              <a:t>缺点</a:t>
            </a:r>
            <a:endParaRPr lang="en-US" altLang="zh-CN" sz="1800" dirty="0" smtClean="0">
              <a:solidFill>
                <a:srgbClr val="FF7F41"/>
              </a:solidFill>
            </a:endParaRPr>
          </a:p>
          <a:p>
            <a:pPr marL="285750" marR="0" indent="-28575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zh-CN" altLang="en-US" dirty="0" smtClean="0"/>
              <a:t>可配置的地方太少会导致拓展性不够</a:t>
            </a:r>
            <a:endParaRPr lang="en-US" altLang="zh-CN" dirty="0"/>
          </a:p>
          <a:p>
            <a:pPr marL="285750" marR="0" indent="-28575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zh-CN" altLang="en-US" dirty="0" smtClean="0"/>
              <a:t>可配置的地方太多开发量不可控和功能臃肿</a:t>
            </a:r>
            <a:endParaRPr lang="en-US" altLang="zh-CN" dirty="0" smtClean="0"/>
          </a:p>
        </p:txBody>
      </p:sp>
      <p:sp>
        <p:nvSpPr>
          <p:cNvPr id="18" name="文本框 17"/>
          <p:cNvSpPr txBox="1"/>
          <p:nvPr/>
        </p:nvSpPr>
        <p:spPr>
          <a:xfrm>
            <a:off x="5615084" y="2926927"/>
            <a:ext cx="3816424" cy="24482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FF7F41"/>
                </a:solidFill>
                <a:effectLst/>
                <a:uFillTx/>
                <a:sym typeface="PingFang SC Regular"/>
              </a:rPr>
              <a:t>优点</a:t>
            </a:r>
            <a:endParaRPr lang="en-US" altLang="zh-CN" sz="1800" dirty="0">
              <a:solidFill>
                <a:srgbClr val="FF7F41"/>
              </a:solidFill>
            </a:endParaRPr>
          </a:p>
          <a:p>
            <a:pPr marL="285750" marR="0" indent="-28575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zh-CN" altLang="en-US" dirty="0" smtClean="0"/>
              <a:t>拓展性强</a:t>
            </a:r>
            <a:endParaRPr lang="en-US" altLang="zh-CN" dirty="0"/>
          </a:p>
          <a:p>
            <a:pPr marL="285750" marR="0" indent="-28575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zh-CN" altLang="en-US" dirty="0" smtClean="0"/>
              <a:t>更利于前端社区人参与进来</a:t>
            </a:r>
            <a:endParaRPr lang="en-US" altLang="zh-CN" dirty="0" smtClean="0"/>
          </a:p>
          <a:p>
            <a:pPr marL="285750" marR="0" indent="-28575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zh-CN" altLang="en-US" dirty="0" smtClean="0"/>
              <a:t>非核心功能都用插件开发</a:t>
            </a:r>
            <a:endParaRPr lang="en-US" altLang="zh-CN" dirty="0" smtClean="0"/>
          </a:p>
          <a:p>
            <a:pPr marL="285750" marR="0" indent="-28575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zh-CN" altLang="en-US" dirty="0" smtClean="0"/>
              <a:t>按需引入</a:t>
            </a:r>
            <a:endParaRPr lang="en-US" altLang="zh-CN" dirty="0"/>
          </a:p>
          <a:p>
            <a:pPr marL="285750" marR="0" indent="-28575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lang="en-US" altLang="zh-CN" dirty="0" smtClean="0"/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800" dirty="0" smtClean="0">
                <a:solidFill>
                  <a:srgbClr val="FF7F41"/>
                </a:solidFill>
              </a:rPr>
              <a:t>缺点</a:t>
            </a:r>
            <a:endParaRPr lang="en-US" altLang="zh-CN" sz="1800" dirty="0" smtClean="0">
              <a:solidFill>
                <a:srgbClr val="FF7F41"/>
              </a:solidFill>
            </a:endParaRPr>
          </a:p>
          <a:p>
            <a:pPr marL="285750" marR="0" indent="-28575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zh-CN" altLang="en-US" dirty="0" smtClean="0"/>
              <a:t>插件开发难度较高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404272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技术设计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69916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63609" y="332656"/>
            <a:ext cx="4668295" cy="576064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>
                <a:solidFill>
                  <a:srgbClr val="FF7F41"/>
                </a:solidFill>
              </a:rPr>
              <a:t>整体模块</a:t>
            </a:r>
            <a:endParaRPr kumimoji="1" lang="zh-CN" altLang="en-US" sz="2400" dirty="0">
              <a:solidFill>
                <a:srgbClr val="FF7F4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628800"/>
            <a:ext cx="11089233" cy="454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920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95400" y="404664"/>
            <a:ext cx="2664296" cy="720080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>
                <a:solidFill>
                  <a:srgbClr val="FF7F41"/>
                </a:solidFill>
              </a:rPr>
              <a:t>图分层</a:t>
            </a:r>
            <a:endParaRPr kumimoji="1" lang="zh-CN" altLang="en-US" sz="2400" dirty="0">
              <a:solidFill>
                <a:srgbClr val="FF7F4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15388" y="1022947"/>
            <a:ext cx="7644908" cy="8640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/>
              <a:t>我们看到的</a:t>
            </a:r>
            <a:r>
              <a:rPr lang="en-US" altLang="zh-CN" sz="1600" dirty="0" err="1" smtClean="0"/>
              <a:t>LogicFlow</a:t>
            </a:r>
            <a:r>
              <a:rPr lang="zh-CN" altLang="en-US" sz="1600" dirty="0" smtClean="0"/>
              <a:t>的流程编辑器在逻辑上是分为</a:t>
            </a:r>
            <a:r>
              <a:rPr lang="en-US" altLang="zh-CN" sz="1600" dirty="0" smtClean="0"/>
              <a:t>4</a:t>
            </a:r>
            <a:r>
              <a:rPr lang="zh-CN" altLang="en-US" sz="1600" dirty="0" smtClean="0"/>
              <a:t>个图层堆叠在一起的效果。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sym typeface="PingFang SC Regular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83270" y="1887043"/>
            <a:ext cx="3168352" cy="6182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rgbClr val="FF7F41"/>
                </a:solidFill>
              </a:rPr>
              <a:t>背景层</a:t>
            </a:r>
            <a:endParaRPr lang="en-US" altLang="zh-CN" dirty="0"/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流程图的背景图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85990" y="2505326"/>
            <a:ext cx="4461775" cy="756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rgbClr val="FF7F41"/>
                </a:solidFill>
              </a:rPr>
              <a:t>图形层</a:t>
            </a:r>
            <a:endParaRPr lang="en-US" altLang="zh-CN" dirty="0"/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渲染节点和连线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68448" y="3262026"/>
            <a:ext cx="4479317" cy="8857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rgbClr val="FF7F41"/>
                </a:solidFill>
              </a:rPr>
              <a:t>修饰层</a:t>
            </a:r>
            <a:endParaRPr lang="en-US" altLang="zh-CN" dirty="0"/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渲染锚点、连线调整点、选中效果等用于编辑修饰流程图的工具。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sym typeface="PingFang SC Regular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283526" y="4194134"/>
            <a:ext cx="4479317" cy="8857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rgbClr val="FF7F41"/>
                </a:solidFill>
              </a:rPr>
              <a:t>组件层</a:t>
            </a:r>
            <a:endParaRPr lang="en-US" altLang="zh-CN" dirty="0"/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自定义组件会渲染到组件层。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sym typeface="PingFang SC Regular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1887043"/>
            <a:ext cx="2878900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16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3392" y="424451"/>
            <a:ext cx="7560840" cy="504056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>
                <a:solidFill>
                  <a:srgbClr val="FF7F41"/>
                </a:solidFill>
              </a:rPr>
              <a:t>自定义图形</a:t>
            </a:r>
            <a:endParaRPr kumimoji="1" lang="zh-CN" altLang="en-US" sz="2400" dirty="0">
              <a:solidFill>
                <a:srgbClr val="FF7F4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83431" y="1052736"/>
            <a:ext cx="7776865" cy="814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PingFang SC Regular"/>
                <a:ea typeface="PingFang SC Regular"/>
                <a:cs typeface="PingFang SC Regular"/>
                <a:sym typeface="PingFang SC Regular"/>
              </a:rPr>
              <a:t>LogicFlow</a:t>
            </a: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PingFang SC Regular"/>
                <a:ea typeface="PingFang SC Regular"/>
                <a:cs typeface="PingFang SC Regular"/>
                <a:sym typeface="PingFang SC Regular"/>
              </a:rPr>
              <a:t>的自定义图形是基于继承机制实现。我们内置了基础节点和连线，开发者可以继承这些图形实现满足自己业务需求的特殊图形。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54" y="1991951"/>
            <a:ext cx="6112148" cy="357071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935" y="1820269"/>
            <a:ext cx="4089693" cy="362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671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规划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4111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559757" y="3098887"/>
            <a:ext cx="1944216" cy="478123"/>
          </a:xfrm>
        </p:spPr>
        <p:txBody>
          <a:bodyPr/>
          <a:lstStyle/>
          <a:p>
            <a:r>
              <a:rPr lang="zh-CN" altLang="en-US" dirty="0" smtClean="0"/>
              <a:t>能力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559757" y="1359232"/>
            <a:ext cx="1689706" cy="524245"/>
          </a:xfrm>
        </p:spPr>
        <p:txBody>
          <a:bodyPr/>
          <a:lstStyle/>
          <a:p>
            <a:r>
              <a:rPr lang="zh-CN" altLang="en-US" dirty="0" smtClean="0"/>
              <a:t>定位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559757" y="4056349"/>
            <a:ext cx="2080659" cy="545783"/>
          </a:xfrm>
        </p:spPr>
        <p:txBody>
          <a:bodyPr/>
          <a:lstStyle/>
          <a:p>
            <a:r>
              <a:rPr lang="zh-CN" altLang="en-US" dirty="0"/>
              <a:t>技术设计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5894097" y="2248054"/>
            <a:ext cx="432000" cy="4320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5894097" y="1414407"/>
            <a:ext cx="432000" cy="413896"/>
          </a:xfrm>
          <a:solidFill>
            <a:schemeClr val="accent1"/>
          </a:solidFill>
          <a:ln w="12700">
            <a:miter lim="400000"/>
          </a:ln>
        </p:spPr>
        <p:txBody>
          <a:bodyPr vert="horz" wrap="square" lIns="0" tIns="0" rIns="0" bIns="0" anchor="ctr" anchorCtr="1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5919375" y="3145010"/>
            <a:ext cx="432000" cy="432000"/>
          </a:xfrm>
          <a:solidFill>
            <a:schemeClr val="accent1"/>
          </a:solidFill>
          <a:ln w="12700">
            <a:miter lim="400000"/>
          </a:ln>
        </p:spPr>
        <p:txBody>
          <a:bodyPr vert="horz" wrap="square" lIns="0" tIns="0" rIns="0" bIns="0" anchor="ctr" anchorCtr="1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xmlns="" id="{54A38F5F-F089-C140-AC0C-6A408421FF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zh-CN" dirty="0" smtClean="0"/>
              <a:t>CONTENTS</a:t>
            </a:r>
            <a:endParaRPr kumimoji="1"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8877"/>
            <a:ext cx="12192000" cy="929123"/>
          </a:xfrm>
          <a:prstGeom prst="rect">
            <a:avLst/>
          </a:prstGeom>
        </p:spPr>
      </p:pic>
      <p:sp>
        <p:nvSpPr>
          <p:cNvPr id="23" name="文本占位符 2"/>
          <p:cNvSpPr txBox="1">
            <a:spLocks/>
          </p:cNvSpPr>
          <p:nvPr/>
        </p:nvSpPr>
        <p:spPr>
          <a:xfrm>
            <a:off x="6559757" y="4853485"/>
            <a:ext cx="1689706" cy="524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tIns="0" rIns="45719" bIns="0" anchor="ctr">
            <a:noAutofit/>
          </a:bodyPr>
          <a:lstStyle>
            <a:lvl1pPr marL="0" marR="0" indent="0" algn="l" defTabSz="9144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2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PingFang SC Regular"/>
              </a:defRPr>
            </a:lvl1pPr>
            <a:lvl2pPr marL="457200" marR="0" indent="0" algn="l" defTabSz="9144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600" b="0" i="0" u="none" strike="noStrike" cap="none" spc="0" baseline="0" dirty="0">
                <a:ln>
                  <a:noFill/>
                </a:ln>
                <a:solidFill>
                  <a:srgbClr val="535353"/>
                </a:solidFill>
                <a:uFillTx/>
                <a:latin typeface="+mj-ea"/>
                <a:ea typeface="+mj-ea"/>
                <a:cs typeface="Microsoft YaHei Normal"/>
                <a:sym typeface="PingFang SC Regular"/>
              </a:defRPr>
            </a:lvl2pPr>
            <a:lvl3pPr marL="914400" marR="0" indent="0" algn="l" defTabSz="9144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j-ea"/>
                <a:ea typeface="+mj-ea"/>
                <a:cs typeface="Microsoft YaHei Normal"/>
                <a:sym typeface="PingFang SC Regular"/>
              </a:defRPr>
            </a:lvl3pPr>
            <a:lvl4pPr marL="1371600" marR="0" indent="0" algn="l" defTabSz="9144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j-ea"/>
                <a:ea typeface="+mj-ea"/>
                <a:cs typeface="Microsoft YaHei Normal"/>
                <a:sym typeface="PingFang SC Regular"/>
              </a:defRPr>
            </a:lvl4pPr>
            <a:lvl5pPr marL="1828800" marR="0" indent="0" algn="l" defTabSz="9144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j-ea"/>
                <a:ea typeface="+mj-ea"/>
                <a:cs typeface="Microsoft YaHei Normal"/>
                <a:sym typeface="PingFang SC Regular"/>
              </a:defRPr>
            </a:lvl5pPr>
            <a:lvl6pPr marL="2819400" marR="0" indent="-53340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2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6pPr>
            <a:lvl7pPr marL="3276600" marR="0" indent="-53340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2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7pPr>
            <a:lvl8pPr marL="3733800" marR="0" indent="-53340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2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8pPr>
            <a:lvl9pPr marL="4191000" marR="0" indent="-53340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2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9pPr>
          </a:lstStyle>
          <a:p>
            <a:pPr hangingPunct="1"/>
            <a:r>
              <a:rPr lang="zh-CN" altLang="en-US" dirty="0" smtClean="0"/>
              <a:t>规划</a:t>
            </a:r>
            <a:endParaRPr lang="zh-CN" altLang="en-US" dirty="0"/>
          </a:p>
        </p:txBody>
      </p:sp>
      <p:sp>
        <p:nvSpPr>
          <p:cNvPr id="25" name="文本占位符 8"/>
          <p:cNvSpPr txBox="1">
            <a:spLocks/>
          </p:cNvSpPr>
          <p:nvPr/>
        </p:nvSpPr>
        <p:spPr>
          <a:xfrm>
            <a:off x="5919375" y="4111750"/>
            <a:ext cx="432000" cy="46389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wrap="square" lIns="0" tIns="0" rIns="0" bIns="0" anchor="ctr" anchorCtr="1">
            <a:normAutofit/>
          </a:bodyPr>
          <a:lstStyle>
            <a:lvl1pPr marL="0" marR="0" indent="0" algn="ctr" defTabSz="9144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4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PingFang SC Regular"/>
              </a:defRPr>
            </a:lvl1pPr>
            <a:lvl2pPr marL="457200" marR="0" indent="0" algn="l" defTabSz="9144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600" b="0" i="0" u="none" strike="noStrike" cap="none" spc="0" baseline="0" dirty="0">
                <a:ln>
                  <a:noFill/>
                </a:ln>
                <a:solidFill>
                  <a:srgbClr val="535353"/>
                </a:solidFill>
                <a:uFillTx/>
                <a:latin typeface="+mj-ea"/>
                <a:ea typeface="+mj-ea"/>
                <a:cs typeface="Microsoft YaHei Normal"/>
                <a:sym typeface="PingFang SC Regular"/>
              </a:defRPr>
            </a:lvl2pPr>
            <a:lvl3pPr marL="914400" marR="0" indent="0" algn="l" defTabSz="9144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j-ea"/>
                <a:ea typeface="+mj-ea"/>
                <a:cs typeface="Microsoft YaHei Normal"/>
                <a:sym typeface="PingFang SC Regular"/>
              </a:defRPr>
            </a:lvl3pPr>
            <a:lvl4pPr marL="1371600" marR="0" indent="0" algn="l" defTabSz="9144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j-ea"/>
                <a:ea typeface="+mj-ea"/>
                <a:cs typeface="Microsoft YaHei Normal"/>
                <a:sym typeface="PingFang SC Regular"/>
              </a:defRPr>
            </a:lvl4pPr>
            <a:lvl5pPr marL="1828800" marR="0" indent="0" algn="l" defTabSz="9144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j-ea"/>
                <a:ea typeface="+mj-ea"/>
                <a:cs typeface="Microsoft YaHei Normal"/>
                <a:sym typeface="PingFang SC Regular"/>
              </a:defRPr>
            </a:lvl5pPr>
            <a:lvl6pPr marL="2819400" marR="0" indent="-53340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2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6pPr>
            <a:lvl7pPr marL="3276600" marR="0" indent="-53340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2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7pPr>
            <a:lvl8pPr marL="3733800" marR="0" indent="-53340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2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8pPr>
            <a:lvl9pPr marL="4191000" marR="0" indent="-53340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200" b="0" i="0" u="none" strike="noStrike" cap="none" spc="0" baseline="0">
                <a:ln>
                  <a:noFill/>
                </a:ln>
                <a:solidFill>
                  <a:srgbClr val="424242"/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kumimoji="1" lang="fi-FI" altLang="zh-CN" dirty="0" smtClean="0"/>
              <a:t>0</a:t>
            </a:r>
            <a:r>
              <a:rPr kumimoji="1" lang="en-US" altLang="zh-CN" dirty="0" smtClean="0"/>
              <a:t>4</a:t>
            </a:r>
            <a:endParaRPr kumimoji="1" lang="fi-FI" dirty="0"/>
          </a:p>
        </p:txBody>
      </p:sp>
      <p:sp>
        <p:nvSpPr>
          <p:cNvPr id="19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5919375" y="4963834"/>
            <a:ext cx="432000" cy="413896"/>
          </a:xfrm>
          <a:solidFill>
            <a:schemeClr val="accent1"/>
          </a:solidFill>
          <a:ln w="12700">
            <a:miter lim="400000"/>
          </a:ln>
        </p:spPr>
        <p:txBody>
          <a:bodyPr vert="horz" wrap="square" lIns="0" tIns="0" rIns="0" bIns="0" anchor="ctr" anchorCtr="1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559757" y="2229059"/>
            <a:ext cx="1689706" cy="524245"/>
          </a:xfrm>
        </p:spPr>
        <p:txBody>
          <a:bodyPr/>
          <a:lstStyle/>
          <a:p>
            <a:r>
              <a:rPr lang="zh-CN" altLang="en-US" dirty="0" smtClean="0"/>
              <a:t>应用场景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522719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8"/>
          </p:nvPr>
        </p:nvSpPr>
        <p:spPr>
          <a:xfrm>
            <a:off x="839788" y="1268760"/>
            <a:ext cx="9216652" cy="4752528"/>
          </a:xfrm>
        </p:spPr>
        <p:txBody>
          <a:bodyPr/>
          <a:lstStyle/>
          <a:p>
            <a:pPr marL="800100" lvl="2" indent="-342900">
              <a:buFont typeface="Arial" charset="0"/>
              <a:buChar char="•"/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2021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Q4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发布 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v1.0 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版本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LogicFlow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1.0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会带来更多的应用场景示例和更详细的文档说明。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JS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执行引擎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   在浏览器上也能执行的流程引擎。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839788" y="404664"/>
            <a:ext cx="10152757" cy="1008112"/>
          </a:xfrm>
        </p:spPr>
        <p:txBody>
          <a:bodyPr/>
          <a:lstStyle/>
          <a:p>
            <a:r>
              <a:rPr kumimoji="1" lang="zh-CN" altLang="en-US" sz="2400" dirty="0" smtClean="0">
                <a:solidFill>
                  <a:srgbClr val="FF7F41"/>
                </a:solidFill>
              </a:rPr>
              <a:t>规划</a:t>
            </a:r>
            <a:endParaRPr kumimoji="1" lang="zh-CN" altLang="en-US" sz="2400" dirty="0">
              <a:solidFill>
                <a:srgbClr val="FF7F4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43200" y="-2320119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595490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1415480" y="2996952"/>
            <a:ext cx="4112236" cy="769564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THANKS!</a:t>
            </a:r>
            <a:endParaRPr kumimoji="1" lang="zh-CN" altLang="en-US" dirty="0"/>
          </a:p>
        </p:txBody>
      </p:sp>
      <p:pic>
        <p:nvPicPr>
          <p:cNvPr id="1026" name="Picture 2" descr="https://cooper.didichuxing.com/cooper_gateway/cn/shimo-images/K1iJkC0Z6som2FR6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3140968"/>
            <a:ext cx="2549630" cy="229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6960096" y="1484784"/>
            <a:ext cx="4248472" cy="16561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项目地址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https://</a:t>
            </a:r>
            <a:r>
              <a:rPr lang="en-US" altLang="zh-CN" sz="1800" dirty="0" smtClean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github.com/didi/LogicFlow</a:t>
            </a:r>
            <a:endParaRPr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 smtClean="0">
                <a:latin typeface="Microsoft YaHei" charset="-122"/>
                <a:ea typeface="Microsoft YaHei" charset="-122"/>
                <a:cs typeface="Microsoft YaHei" charset="-122"/>
              </a:rPr>
              <a:t>用户</a:t>
            </a: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群</a:t>
            </a:r>
            <a:r>
              <a:rPr lang="zh-CN" altLang="en-US" sz="1800" b="1" dirty="0" smtClean="0">
                <a:latin typeface="Microsoft YaHei" charset="-122"/>
                <a:ea typeface="Microsoft YaHei" charset="-122"/>
                <a:cs typeface="Microsoft YaHei" charset="-122"/>
              </a:rPr>
              <a:t>二维码</a:t>
            </a:r>
            <a:endParaRPr kumimoji="0" lang="zh-CN" altLang="en-US" sz="1800" b="1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008777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71464" y="2993763"/>
            <a:ext cx="1800199" cy="560209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技术设计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1262646155"/>
              </p:ext>
            </p:extLst>
          </p:nvPr>
        </p:nvGraphicFramePr>
        <p:xfrm>
          <a:off x="3647728" y="1425185"/>
          <a:ext cx="5337041" cy="3697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8166" y="1820269"/>
            <a:ext cx="5316066" cy="443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446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43372" y="396876"/>
            <a:ext cx="2664296" cy="720080"/>
          </a:xfrm>
        </p:spPr>
        <p:txBody>
          <a:bodyPr/>
          <a:lstStyle/>
          <a:p>
            <a:r>
              <a:rPr kumimoji="1" lang="en-US" altLang="zh-CN" sz="2400" dirty="0" smtClean="0">
                <a:solidFill>
                  <a:srgbClr val="FF7F41"/>
                </a:solidFill>
              </a:rPr>
              <a:t>MVVM</a:t>
            </a:r>
            <a:endParaRPr kumimoji="1" lang="zh-CN" altLang="en-US" sz="2400" dirty="0">
              <a:solidFill>
                <a:srgbClr val="FF7F41"/>
              </a:solidFill>
            </a:endParaRPr>
          </a:p>
        </p:txBody>
      </p:sp>
      <p:pic>
        <p:nvPicPr>
          <p:cNvPr id="1026" name="Picture 2" descr="https://cooper.didichuxing.com/cooper_gateway/cn/shimo-images/8QjzHtUfxN09slcS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69" y="1340768"/>
            <a:ext cx="10594897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775520" y="4719428"/>
            <a:ext cx="1727936" cy="499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PingFang SC Regular"/>
                <a:ea typeface="PingFang SC Regular"/>
                <a:cs typeface="PingFang SC Regular"/>
                <a:sym typeface="PingFang SC Regular"/>
              </a:rPr>
              <a:t>SVG</a:t>
            </a:r>
            <a:r>
              <a:rPr kumimoji="0" lang="zh-CN" altLang="en-US" sz="20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PingFang SC Regular"/>
                <a:ea typeface="PingFang SC Regular"/>
                <a:cs typeface="PingFang SC Regular"/>
                <a:sym typeface="PingFang SC Regular"/>
              </a:rPr>
              <a:t> </a:t>
            </a:r>
            <a:r>
              <a:rPr kumimoji="0" lang="en-US" altLang="zh-CN" sz="2000" b="1" i="0" u="none" strike="noStrike" cap="none" spc="0" normalizeH="0" baseline="0" dirty="0" err="1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PingFang SC Regular"/>
                <a:ea typeface="PingFang SC Regular"/>
                <a:cs typeface="PingFang SC Regular"/>
                <a:sym typeface="PingFang SC Regular"/>
              </a:rPr>
              <a:t>Preact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08368" y="4719428"/>
            <a:ext cx="1080120" cy="3964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lnSpcReduction="10000"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 err="1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PingFang SC Regular"/>
                <a:ea typeface="PingFang SC Regular"/>
                <a:cs typeface="PingFang SC Regular"/>
                <a:sym typeface="PingFang SC Regular"/>
              </a:rPr>
              <a:t>Mbox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47164" y="627797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212703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定位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11278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4015" y="365761"/>
            <a:ext cx="4785961" cy="497101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2400" dirty="0" err="1" smtClean="0">
                <a:solidFill>
                  <a:srgbClr val="FF7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LogicFlow</a:t>
            </a:r>
            <a:r>
              <a:rPr lang="zh-CN" altLang="en-US" sz="2400" dirty="0" smtClean="0">
                <a:solidFill>
                  <a:srgbClr val="FF7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endParaRPr lang="zh-CN" altLang="en-US" sz="2400" dirty="0">
              <a:solidFill>
                <a:srgbClr val="FF7F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A119B12B-CAC7-6E42-A51B-2E55838157EA}"/>
              </a:ext>
            </a:extLst>
          </p:cNvPr>
          <p:cNvSpPr txBox="1"/>
          <p:nvPr/>
        </p:nvSpPr>
        <p:spPr>
          <a:xfrm>
            <a:off x="1094015" y="1161699"/>
            <a:ext cx="10820080" cy="9956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en-US" altLang="zh-CN" sz="1600" dirty="0" err="1"/>
              <a:t>LogicFLow</a:t>
            </a:r>
            <a:r>
              <a:rPr lang="zh-CN" altLang="en-US" sz="1600" dirty="0"/>
              <a:t>是专注流程可视化编排的前端解决方案，支持各种逻辑编排场景，如流程图、</a:t>
            </a:r>
            <a:r>
              <a:rPr lang="en-US" altLang="zh-CN" sz="1600" dirty="0"/>
              <a:t>ER</a:t>
            </a:r>
            <a:r>
              <a:rPr lang="zh-CN" altLang="en-US" sz="1600" dirty="0"/>
              <a:t>图、</a:t>
            </a:r>
            <a:r>
              <a:rPr lang="en-US" altLang="zh-CN" sz="1600" dirty="0"/>
              <a:t>BPMN</a:t>
            </a:r>
            <a:r>
              <a:rPr lang="zh-CN" altLang="en-US" sz="1600" dirty="0"/>
              <a:t>等。在工作流审批配置、机器人逻辑编排、无代码平台流程配置都有较好的应用。</a:t>
            </a:r>
          </a:p>
          <a:p>
            <a:pPr algn="l">
              <a:lnSpc>
                <a:spcPct val="150000"/>
              </a:lnSpc>
            </a:pP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31071" y="6538850"/>
            <a:ext cx="7200800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92500" lnSpcReduction="20000"/>
          </a:bodyPr>
          <a:lstStyle/>
          <a:p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39" y="1988840"/>
            <a:ext cx="5334000" cy="4241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21727" y="2019030"/>
            <a:ext cx="5400000" cy="437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PingFang SC Regular"/>
                <a:ea typeface="PingFang SC Regular"/>
                <a:cs typeface="PingFang SC Regular"/>
                <a:sym typeface="PingFang SC Regular"/>
              </a:rPr>
              <a:t>重执行 </a:t>
            </a:r>
            <a:r>
              <a:rPr kumimoji="0" lang="zh-CN" altLang="en-US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PingFang SC Regular"/>
                <a:ea typeface="PingFang SC Regular"/>
                <a:cs typeface="PingFang SC Regular"/>
                <a:sym typeface="PingFang SC Regular"/>
              </a:rPr>
              <a:t>流程图能完备的表达业务逻辑，并在各种流程引擎执行。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19538" y="2635262"/>
            <a:ext cx="5393085" cy="437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8464" y="2635262"/>
            <a:ext cx="5400000" cy="437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PingFang SC Regular"/>
                <a:ea typeface="PingFang SC Regular"/>
                <a:cs typeface="PingFang SC Regular"/>
                <a:sym typeface="PingFang SC Regular"/>
              </a:rPr>
              <a:t>重外观 </a:t>
            </a:r>
            <a:r>
              <a:rPr kumimoji="0" lang="zh-CN" altLang="en-US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PingFang SC Regular"/>
                <a:ea typeface="PingFang SC Regular"/>
                <a:cs typeface="PingFang SC Regular"/>
                <a:sym typeface="PingFang SC Regular"/>
              </a:rPr>
              <a:t>流程图能自由、快捷的编辑，并产出美观易懂的流程图。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504055" y="3311995"/>
            <a:ext cx="5314275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拓展能力 </a:t>
            </a:r>
            <a:r>
              <a:rPr lang="zh-CN" altLang="en-US" dirty="0" smtClean="0"/>
              <a:t>兼容各种产品自定义的流程编辑需求，如批量插入，</a:t>
            </a:r>
            <a:endParaRPr lang="en-US" altLang="zh-CN" dirty="0" smtClean="0"/>
          </a:p>
          <a:p>
            <a:r>
              <a:rPr lang="zh-CN" altLang="en-US" dirty="0"/>
              <a:t> </a:t>
            </a:r>
            <a:r>
              <a:rPr lang="zh-CN" altLang="en-US" dirty="0" smtClean="0"/>
              <a:t>                流程图局部折叠，节点关联，连线规则等等。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379" y="2814712"/>
            <a:ext cx="4521200" cy="29464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315200" y="-736979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36463424"/>
      </p:ext>
    </p:extLst>
  </p:cSld>
  <p:clrMapOvr>
    <a:masterClrMapping/>
  </p:clrMapOvr>
  <p:transition spd="med" advTm="74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应用场景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3405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946DDD2A-9B04-B149-9BF0-E38C08344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348880"/>
            <a:ext cx="8280919" cy="4222306"/>
          </a:xfrm>
          <a:prstGeom prst="rect">
            <a:avLst/>
          </a:prstGeom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594176" y="381443"/>
            <a:ext cx="4785961" cy="497101"/>
          </a:xfrm>
        </p:spPr>
        <p:txBody>
          <a:bodyPr>
            <a:noAutofit/>
          </a:bodyPr>
          <a:lstStyle/>
          <a:p>
            <a:pPr eaLnBrk="1" hangingPunct="1"/>
            <a:r>
              <a:rPr lang="zh-CN" altLang="en-US" sz="2400" dirty="0" smtClean="0">
                <a:solidFill>
                  <a:srgbClr val="FF7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r>
              <a:rPr lang="en-US" altLang="zh-CN" sz="2400" dirty="0" smtClean="0">
                <a:solidFill>
                  <a:srgbClr val="FF7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 smtClean="0">
                <a:solidFill>
                  <a:srgbClr val="FF7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客服内部</a:t>
            </a:r>
            <a:endParaRPr lang="zh-CN" altLang="en-US" sz="2400" dirty="0">
              <a:solidFill>
                <a:srgbClr val="FF7F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A119B12B-CAC7-6E42-A51B-2E55838157EA}"/>
              </a:ext>
            </a:extLst>
          </p:cNvPr>
          <p:cNvSpPr txBox="1"/>
          <p:nvPr/>
        </p:nvSpPr>
        <p:spPr>
          <a:xfrm>
            <a:off x="1094015" y="1063210"/>
            <a:ext cx="8602384" cy="11926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/>
                </a:solidFill>
                <a:latin typeface="+mj-ea"/>
                <a:ea typeface="+mj-ea"/>
                <a:cs typeface="FangSong" charset="-122"/>
              </a:rPr>
              <a:t>客服技术团队负责着几乎所有事业部客服相关的系统，面对多样性、逻辑变更快的业务</a:t>
            </a:r>
            <a:r>
              <a:rPr lang="zh-CN" altLang="en-US" sz="1600" dirty="0" smtClean="0">
                <a:solidFill>
                  <a:schemeClr val="bg2"/>
                </a:solidFill>
                <a:latin typeface="+mj-ea"/>
                <a:ea typeface="+mj-ea"/>
                <a:cs typeface="FangSong" charset="-122"/>
              </a:rPr>
              <a:t>场景我们</a:t>
            </a:r>
            <a:r>
              <a:rPr lang="zh-CN" altLang="en-US" sz="1600" dirty="0">
                <a:solidFill>
                  <a:schemeClr val="bg2"/>
                </a:solidFill>
                <a:latin typeface="+mj-ea"/>
                <a:ea typeface="+mj-ea"/>
                <a:cs typeface="FangSong" charset="-122"/>
              </a:rPr>
              <a:t>建设了线上配置化的运营系统，让运营同学能够通过画流程图的方式变更线上的业务逻辑</a:t>
            </a:r>
            <a:r>
              <a:rPr lang="zh-CN" altLang="en-US" sz="1600" dirty="0" smtClean="0">
                <a:solidFill>
                  <a:schemeClr val="bg2"/>
                </a:solidFill>
                <a:latin typeface="+mj-ea"/>
                <a:ea typeface="+mj-ea"/>
                <a:cs typeface="FangSong" charset="-122"/>
              </a:rPr>
              <a:t>。</a:t>
            </a:r>
            <a:endParaRPr lang="zh-CN" altLang="en-US" sz="1600" dirty="0">
              <a:solidFill>
                <a:schemeClr val="bg2"/>
              </a:solidFill>
              <a:latin typeface="+mj-ea"/>
              <a:ea typeface="+mj-ea"/>
              <a:cs typeface="FangSong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43" y="2191358"/>
            <a:ext cx="3205819" cy="41899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375" y="2071651"/>
            <a:ext cx="8522360" cy="442938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31071" y="6538850"/>
            <a:ext cx="7200800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92500" lnSpcReduction="20000"/>
          </a:bodyPr>
          <a:lstStyle/>
          <a:p>
            <a:r>
              <a:rPr lang="zh-CN" altLang="en-US" dirty="0"/>
              <a:t>前端可视化图编辑技术在客服业务的实践</a:t>
            </a:r>
            <a:r>
              <a:rPr lang="en-US" altLang="zh-CN" dirty="0"/>
              <a:t>:http://</a:t>
            </a:r>
            <a:r>
              <a:rPr lang="en-US" altLang="zh-CN" dirty="0" err="1"/>
              <a:t>way.xiaojukeji.com</a:t>
            </a:r>
            <a:r>
              <a:rPr lang="en-US" altLang="zh-CN" dirty="0"/>
              <a:t>/article/26228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71422409"/>
      </p:ext>
    </p:extLst>
  </p:cSld>
  <p:clrMapOvr>
    <a:masterClrMapping/>
  </p:clrMapOvr>
  <p:transition spd="med" advTm="74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30045" y="365761"/>
            <a:ext cx="4785961" cy="497101"/>
          </a:xfrm>
        </p:spPr>
        <p:txBody>
          <a:bodyPr>
            <a:noAutofit/>
          </a:bodyPr>
          <a:lstStyle/>
          <a:p>
            <a:pPr eaLnBrk="1" hangingPunct="1"/>
            <a:r>
              <a:rPr lang="zh-CN" altLang="en-US" sz="2400" dirty="0" smtClean="0">
                <a:solidFill>
                  <a:srgbClr val="FF7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r>
              <a:rPr lang="en-US" altLang="zh-CN" sz="2400" dirty="0" smtClean="0">
                <a:solidFill>
                  <a:srgbClr val="FF7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 smtClean="0">
                <a:solidFill>
                  <a:srgbClr val="FF7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公司内部</a:t>
            </a:r>
            <a:endParaRPr lang="zh-CN" altLang="en-US" sz="2400" dirty="0">
              <a:solidFill>
                <a:srgbClr val="FF7F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A119B12B-CAC7-6E42-A51B-2E55838157EA}"/>
              </a:ext>
            </a:extLst>
          </p:cNvPr>
          <p:cNvSpPr txBox="1"/>
          <p:nvPr/>
        </p:nvSpPr>
        <p:spPr>
          <a:xfrm>
            <a:off x="1114814" y="1052736"/>
            <a:ext cx="8602384" cy="40780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 smtClean="0">
                <a:solidFill>
                  <a:schemeClr val="bg2"/>
                </a:solidFill>
                <a:latin typeface="+mj-ea"/>
                <a:ea typeface="+mj-ea"/>
                <a:cs typeface="FangSong" charset="-122"/>
              </a:rPr>
              <a:t>LogicFlow</a:t>
            </a:r>
            <a:r>
              <a:rPr lang="zh-CN" altLang="en-US" sz="1600" dirty="0" smtClean="0">
                <a:solidFill>
                  <a:schemeClr val="bg2"/>
                </a:solidFill>
                <a:latin typeface="+mj-ea"/>
                <a:ea typeface="+mj-ea"/>
                <a:cs typeface="FangSong" charset="-122"/>
              </a:rPr>
              <a:t>除了在客服内部得到了应用，还在公司内部其它团队中也有应用。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14" y="1650414"/>
            <a:ext cx="9670250" cy="468655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704108"/>
            <a:ext cx="7704856" cy="46509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52" y="1597128"/>
            <a:ext cx="8928992" cy="45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87159"/>
      </p:ext>
    </p:extLst>
  </p:cSld>
  <p:clrMapOvr>
    <a:masterClrMapping/>
  </p:clrMapOvr>
  <p:transition spd="med" advTm="74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00178" y="372088"/>
            <a:ext cx="4785961" cy="497101"/>
          </a:xfrm>
        </p:spPr>
        <p:txBody>
          <a:bodyPr>
            <a:noAutofit/>
          </a:bodyPr>
          <a:lstStyle/>
          <a:p>
            <a:pPr eaLnBrk="1" hangingPunct="1"/>
            <a:r>
              <a:rPr lang="zh-CN" altLang="en-US" sz="2400" dirty="0" smtClean="0">
                <a:solidFill>
                  <a:srgbClr val="FF7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r>
              <a:rPr lang="en-US" altLang="zh-CN" sz="2400" dirty="0" smtClean="0">
                <a:solidFill>
                  <a:srgbClr val="FF7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 smtClean="0">
                <a:solidFill>
                  <a:srgbClr val="FF7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外部公司</a:t>
            </a:r>
            <a:endParaRPr lang="zh-CN" altLang="en-US" sz="2400" dirty="0">
              <a:solidFill>
                <a:srgbClr val="FF7F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A119B12B-CAC7-6E42-A51B-2E55838157EA}"/>
              </a:ext>
            </a:extLst>
          </p:cNvPr>
          <p:cNvSpPr txBox="1"/>
          <p:nvPr/>
        </p:nvSpPr>
        <p:spPr>
          <a:xfrm>
            <a:off x="1103213" y="777767"/>
            <a:ext cx="8228953" cy="114646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 smtClean="0">
                <a:solidFill>
                  <a:schemeClr val="bg2"/>
                </a:solidFill>
                <a:latin typeface="+mj-ea"/>
                <a:ea typeface="+mj-ea"/>
                <a:cs typeface="FangSong" charset="-122"/>
              </a:rPr>
              <a:t>LogicFlow</a:t>
            </a:r>
            <a:r>
              <a:rPr lang="zh-CN" altLang="en-US" sz="1600" dirty="0" smtClean="0">
                <a:solidFill>
                  <a:schemeClr val="bg2"/>
                </a:solidFill>
                <a:latin typeface="+mj-ea"/>
                <a:ea typeface="+mj-ea"/>
                <a:cs typeface="FangSong" charset="-122"/>
              </a:rPr>
              <a:t>开源以后，已有一部分外部公司在他们实际项目中使用，下面是我通过用户答疑群截取的一部分应用场景。由于</a:t>
            </a:r>
            <a:r>
              <a:rPr lang="en-US" altLang="zh-CN" sz="1600" dirty="0" err="1" smtClean="0">
                <a:solidFill>
                  <a:schemeClr val="bg2"/>
                </a:solidFill>
                <a:latin typeface="+mj-ea"/>
                <a:ea typeface="+mj-ea"/>
                <a:cs typeface="FangSong" charset="-122"/>
              </a:rPr>
              <a:t>LogicFlow</a:t>
            </a:r>
            <a:r>
              <a:rPr lang="zh-CN" altLang="en-US" sz="1600" dirty="0" smtClean="0">
                <a:solidFill>
                  <a:schemeClr val="bg2"/>
                </a:solidFill>
                <a:latin typeface="+mj-ea"/>
                <a:ea typeface="+mj-ea"/>
                <a:cs typeface="FangSong" charset="-122"/>
              </a:rPr>
              <a:t>丰富的拓展功能，</a:t>
            </a:r>
            <a:r>
              <a:rPr lang="en-US" altLang="zh-CN" sz="1600" dirty="0" err="1" smtClean="0">
                <a:solidFill>
                  <a:schemeClr val="bg2"/>
                </a:solidFill>
                <a:latin typeface="+mj-ea"/>
                <a:ea typeface="+mj-ea"/>
                <a:cs typeface="FangSong" charset="-122"/>
              </a:rPr>
              <a:t>LogicFlow</a:t>
            </a:r>
            <a:r>
              <a:rPr lang="zh-CN" altLang="en-US" sz="1600" dirty="0" smtClean="0">
                <a:solidFill>
                  <a:schemeClr val="bg2"/>
                </a:solidFill>
                <a:latin typeface="+mj-ea"/>
                <a:ea typeface="+mj-ea"/>
                <a:cs typeface="FangSong" charset="-122"/>
              </a:rPr>
              <a:t>实际可以支持的场景远不止于此。</a:t>
            </a:r>
            <a:endParaRPr lang="zh-CN" altLang="en-US" sz="1600" dirty="0">
              <a:solidFill>
                <a:schemeClr val="bg2"/>
              </a:solidFill>
              <a:latin typeface="+mj-ea"/>
              <a:ea typeface="+mj-ea"/>
              <a:cs typeface="FangSong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122" y="1921840"/>
            <a:ext cx="6058892" cy="47529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387" y="1876815"/>
            <a:ext cx="9035793" cy="44500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65" y="2354095"/>
            <a:ext cx="9768215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70817"/>
      </p:ext>
    </p:extLst>
  </p:cSld>
  <p:clrMapOvr>
    <a:masterClrMapping/>
  </p:clrMapOvr>
  <p:transition spd="med" advTm="74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能力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62621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滴滴主题色">
      <a:dk1>
        <a:srgbClr val="0E1419"/>
      </a:dk1>
      <a:lt1>
        <a:srgbClr val="FFFFFF"/>
      </a:lt1>
      <a:dk2>
        <a:srgbClr val="E1E2E6"/>
      </a:dk2>
      <a:lt2>
        <a:srgbClr val="595959"/>
      </a:lt2>
      <a:accent1>
        <a:srgbClr val="FF7C41"/>
      </a:accent1>
      <a:accent2>
        <a:srgbClr val="3CDCBE"/>
      </a:accent2>
      <a:accent3>
        <a:srgbClr val="00A59F"/>
      </a:accent3>
      <a:accent4>
        <a:srgbClr val="FFC800"/>
      </a:accent4>
      <a:accent5>
        <a:srgbClr val="2387FA"/>
      </a:accent5>
      <a:accent6>
        <a:srgbClr val="323233"/>
      </a:accent6>
      <a:hlink>
        <a:srgbClr val="191919"/>
      </a:hlink>
      <a:folHlink>
        <a:srgbClr val="FF00FF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alpha val="20000"/>
          </a:schemeClr>
        </a:solidFill>
        <a:ln w="38100">
          <a:solidFill>
            <a:srgbClr val="FF7F41"/>
          </a:solidFill>
          <a:miter lim="400000"/>
        </a:ln>
      </a:spPr>
      <a:bodyPr lIns="45719" rIns="45719" anchor="ctr"/>
      <a:lstStyle>
        <a:defPPr>
          <a:lnSpc>
            <a:spcPct val="90000"/>
          </a:lnSpc>
          <a:defRPr sz="2300" dirty="0">
            <a:noFill/>
            <a:latin typeface="PingFang HK Regular"/>
            <a:ea typeface="PingFang HK Regular"/>
            <a:cs typeface="PingFang HK Regular"/>
            <a:sym typeface="PingFang HK Regular"/>
          </a:defRPr>
        </a:defPPr>
      </a:lst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rmAutofit/>
      </a:bodyPr>
      <a:lstStyle>
        <a:defPPr marL="0" marR="0" indent="0" algn="l" defTabSz="91440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PingFang SC Regular"/>
            <a:ea typeface="PingFang SC Regular"/>
            <a:cs typeface="PingFang SC Regular"/>
            <a:sym typeface="PingFang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ingFang HK Regular"/>
            <a:ea typeface="PingFang HK Regular"/>
            <a:cs typeface="PingFang HK Regular"/>
            <a:sym typeface="PingFang HK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rmAutofit/>
      </a:bodyPr>
      <a:lstStyle>
        <a:defPPr marL="0" marR="0" indent="0" algn="l" defTabSz="91440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PingFang SC Regular"/>
            <a:ea typeface="PingFang SC Regular"/>
            <a:cs typeface="PingFang SC Regular"/>
            <a:sym typeface="PingFang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11428</TotalTime>
  <Words>1131</Words>
  <Application>Microsoft Macintosh PowerPoint</Application>
  <PresentationFormat>宽屏</PresentationFormat>
  <Paragraphs>131</Paragraphs>
  <Slides>23</Slides>
  <Notes>4</Notes>
  <HiddenSlides>2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  <vt:variant>
        <vt:lpstr>自定义放映</vt:lpstr>
      </vt:variant>
      <vt:variant>
        <vt:i4>1</vt:i4>
      </vt:variant>
    </vt:vector>
  </HeadingPairs>
  <TitlesOfParts>
    <vt:vector size="37" baseType="lpstr">
      <vt:lpstr>Calibri</vt:lpstr>
      <vt:lpstr>FangSong</vt:lpstr>
      <vt:lpstr>Helvetica Neue</vt:lpstr>
      <vt:lpstr>Lato</vt:lpstr>
      <vt:lpstr>Microsoft YaHei</vt:lpstr>
      <vt:lpstr>Microsoft YaHei Light</vt:lpstr>
      <vt:lpstr>Microsoft YaHei Normal</vt:lpstr>
      <vt:lpstr>PingFang HK Regular</vt:lpstr>
      <vt:lpstr>PingFang SC Regular</vt:lpstr>
      <vt:lpstr>黑体</vt:lpstr>
      <vt:lpstr>微软雅黑</vt:lpstr>
      <vt:lpstr>Arial</vt:lpstr>
      <vt:lpstr>1_Office 主题</vt:lpstr>
      <vt:lpstr>PowerPoint 演示文稿</vt:lpstr>
      <vt:lpstr>PowerPoint 演示文稿</vt:lpstr>
      <vt:lpstr>PowerPoint 演示文稿</vt:lpstr>
      <vt:lpstr>LogicFlow定位</vt:lpstr>
      <vt:lpstr>PowerPoint 演示文稿</vt:lpstr>
      <vt:lpstr>应用场景/客服内部</vt:lpstr>
      <vt:lpstr>应用场景/公司内部</vt:lpstr>
      <vt:lpstr>应用场景/外部公司</vt:lpstr>
      <vt:lpstr>PowerPoint 演示文稿</vt:lpstr>
      <vt:lpstr>基础能力</vt:lpstr>
      <vt:lpstr>扩展能力</vt:lpstr>
      <vt:lpstr>自定义图形</vt:lpstr>
      <vt:lpstr>自定义插件</vt:lpstr>
      <vt:lpstr>LogicFlow的拓展能力</vt:lpstr>
      <vt:lpstr>PowerPoint 演示文稿</vt:lpstr>
      <vt:lpstr>整体模块</vt:lpstr>
      <vt:lpstr>图分层</vt:lpstr>
      <vt:lpstr>自定义图形</vt:lpstr>
      <vt:lpstr>PowerPoint 演示文稿</vt:lpstr>
      <vt:lpstr>规划</vt:lpstr>
      <vt:lpstr>PowerPoint 演示文稿</vt:lpstr>
      <vt:lpstr>技术设计</vt:lpstr>
      <vt:lpstr>MVVM</vt:lpstr>
      <vt:lpstr>自定义放映1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362</cp:revision>
  <dcterms:modified xsi:type="dcterms:W3CDTF">2021-10-19T08:04:10Z</dcterms:modified>
</cp:coreProperties>
</file>